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Lst>
  <p:notesMasterIdLst>
    <p:notesMasterId r:id="rId16"/>
  </p:notesMasterIdLst>
  <p:sldIdLst>
    <p:sldId id="256" r:id="rId2"/>
    <p:sldId id="313" r:id="rId3"/>
    <p:sldId id="314" r:id="rId4"/>
    <p:sldId id="337" r:id="rId5"/>
    <p:sldId id="341" r:id="rId6"/>
    <p:sldId id="315" r:id="rId7"/>
    <p:sldId id="344" r:id="rId8"/>
    <p:sldId id="343" r:id="rId9"/>
    <p:sldId id="342" r:id="rId10"/>
    <p:sldId id="345" r:id="rId11"/>
    <p:sldId id="346" r:id="rId12"/>
    <p:sldId id="339" r:id="rId13"/>
    <p:sldId id="336" r:id="rId14"/>
    <p:sldId id="279" r:id="rId15"/>
  </p:sldIdLst>
  <p:sldSz cx="9144000" cy="5143500" type="screen16x9"/>
  <p:notesSz cx="6858000" cy="9144000"/>
  <p:embeddedFontLst>
    <p:embeddedFont>
      <p:font typeface="Amanise" panose="02000500000000000000" charset="0"/>
      <p:regular r:id="rId17"/>
    </p:embeddedFont>
    <p:embeddedFont>
      <p:font typeface="Aptos Black" panose="020B0004020202020204" pitchFamily="34" charset="0"/>
      <p:bold r:id="rId18"/>
      <p:boldItalic r:id="rId19"/>
    </p:embeddedFont>
    <p:embeddedFont>
      <p:font typeface="Cooper Black" panose="0208090404030B020404" pitchFamily="18" charset="0"/>
      <p:regular r:id="rId20"/>
    </p:embeddedFont>
    <p:embeddedFont>
      <p:font typeface="Gaegu" pitchFamily="2" charset="0"/>
      <p:regular r:id="rId21"/>
      <p:bold r:id="rId22"/>
    </p:embeddedFont>
    <p:embeddedFont>
      <p:font typeface="Varela Round" panose="00000500000000000000" pitchFamily="2" charset="-79"/>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0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A06"/>
    <a:srgbClr val="C37254"/>
    <a:srgbClr val="E9AA9A"/>
    <a:srgbClr val="D3A081"/>
    <a:srgbClr val="D5C5B5"/>
    <a:srgbClr val="FCC769"/>
    <a:srgbClr val="FFEDE1"/>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EC11C7-F4F4-4D57-9456-B314F169109E}">
  <a:tblStyle styleId="{45EC11C7-F4F4-4D57-9456-B314F16910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01" autoAdjust="0"/>
  </p:normalViewPr>
  <p:slideViewPr>
    <p:cSldViewPr snapToGrid="0">
      <p:cViewPr varScale="1">
        <p:scale>
          <a:sx n="80" d="100"/>
          <a:sy n="80" d="100"/>
        </p:scale>
        <p:origin x="1116" y="78"/>
      </p:cViewPr>
      <p:guideLst>
        <p:guide orient="horz" pos="110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503162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86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c79573c1e9_0_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c79573c1e9_0_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58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004" y="-1"/>
            <a:ext cx="9177565" cy="5143390"/>
            <a:chOff x="-23004" y="-1"/>
            <a:chExt cx="9177565" cy="5143390"/>
          </a:xfrm>
        </p:grpSpPr>
        <p:sp>
          <p:nvSpPr>
            <p:cNvPr id="10" name="Google Shape;10;p2"/>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a:off x="946050" y="1089175"/>
            <a:ext cx="7251900" cy="338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875100" y="2141450"/>
            <a:ext cx="7449534" cy="2329875"/>
            <a:chOff x="875100" y="2141450"/>
            <a:chExt cx="7449534" cy="2329875"/>
          </a:xfrm>
        </p:grpSpPr>
        <p:sp>
          <p:nvSpPr>
            <p:cNvPr id="70" name="Google Shape;70;p2"/>
            <p:cNvSpPr/>
            <p:nvPr/>
          </p:nvSpPr>
          <p:spPr>
            <a:xfrm>
              <a:off x="875100" y="3115925"/>
              <a:ext cx="7449534" cy="1263272"/>
            </a:xfrm>
            <a:custGeom>
              <a:avLst/>
              <a:gdLst/>
              <a:ahLst/>
              <a:cxnLst/>
              <a:rect l="l" t="t" r="r" b="b"/>
              <a:pathLst>
                <a:path w="92280" h="72187" extrusionOk="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946050" y="3372125"/>
              <a:ext cx="7251900" cy="1099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1301006" y="2510697"/>
              <a:ext cx="1248769" cy="1555144"/>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3190588">
              <a:off x="2984816" y="2437407"/>
              <a:ext cx="1248751" cy="1555122"/>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7609412" flipH="1">
              <a:off x="4730016" y="2437394"/>
              <a:ext cx="1248751" cy="1555122"/>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3337315">
              <a:off x="6443445" y="2313459"/>
              <a:ext cx="1368488" cy="1804115"/>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3337232">
              <a:off x="6792150" y="2572869"/>
              <a:ext cx="1105604" cy="1457516"/>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7664500" y="1118112"/>
            <a:ext cx="533450" cy="911862"/>
            <a:chOff x="478350" y="474400"/>
            <a:chExt cx="344250" cy="588450"/>
          </a:xfrm>
        </p:grpSpPr>
        <p:sp>
          <p:nvSpPr>
            <p:cNvPr id="78" name="Google Shape;78;p2"/>
            <p:cNvSpPr/>
            <p:nvPr/>
          </p:nvSpPr>
          <p:spPr>
            <a:xfrm>
              <a:off x="478350" y="590800"/>
              <a:ext cx="58225" cy="311400"/>
            </a:xfrm>
            <a:custGeom>
              <a:avLst/>
              <a:gdLst/>
              <a:ahLst/>
              <a:cxnLst/>
              <a:rect l="l" t="t" r="r" b="b"/>
              <a:pathLst>
                <a:path w="2329" h="12456" extrusionOk="0">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49975" y="474400"/>
              <a:ext cx="272625" cy="588450"/>
            </a:xfrm>
            <a:custGeom>
              <a:avLst/>
              <a:gdLst/>
              <a:ahLst/>
              <a:cxnLst/>
              <a:rect l="l" t="t" r="r" b="b"/>
              <a:pathLst>
                <a:path w="10905" h="23538" extrusionOk="0">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p:nvPr/>
        </p:nvSpPr>
        <p:spPr>
          <a:xfrm rot="3251181" flipH="1">
            <a:off x="622582" y="2760365"/>
            <a:ext cx="788446" cy="631808"/>
          </a:xfrm>
          <a:custGeom>
            <a:avLst/>
            <a:gdLst/>
            <a:ahLst/>
            <a:cxnLst/>
            <a:rect l="l" t="t" r="r" b="b"/>
            <a:pathLst>
              <a:path w="20514" h="17685" extrusionOk="0">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946050" y="672163"/>
            <a:ext cx="7251900" cy="417000"/>
            <a:chOff x="946050" y="672163"/>
            <a:chExt cx="7251900" cy="417000"/>
          </a:xfrm>
        </p:grpSpPr>
        <p:sp>
          <p:nvSpPr>
            <p:cNvPr id="82" name="Google Shape;82;p2"/>
            <p:cNvSpPr/>
            <p:nvPr/>
          </p:nvSpPr>
          <p:spPr>
            <a:xfrm>
              <a:off x="946050" y="672163"/>
              <a:ext cx="7251900" cy="417000"/>
            </a:xfrm>
            <a:prstGeom prst="rect">
              <a:avLst/>
            </a:prstGeom>
            <a:solidFill>
              <a:schemeClr val="accent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2"/>
            <p:cNvGrpSpPr/>
            <p:nvPr/>
          </p:nvGrpSpPr>
          <p:grpSpPr>
            <a:xfrm>
              <a:off x="7209519" y="794061"/>
              <a:ext cx="789243" cy="171052"/>
              <a:chOff x="733775" y="310686"/>
              <a:chExt cx="789243" cy="171052"/>
            </a:xfrm>
          </p:grpSpPr>
          <p:sp>
            <p:nvSpPr>
              <p:cNvPr id="84" name="Google Shape;84;p2"/>
              <p:cNvSpPr/>
              <p:nvPr/>
            </p:nvSpPr>
            <p:spPr>
              <a:xfrm>
                <a:off x="1364945" y="310686"/>
                <a:ext cx="158072" cy="171052"/>
              </a:xfrm>
              <a:prstGeom prst="rect">
                <a:avLst/>
              </a:prstGeom>
            </p:spPr>
            <p:txBody>
              <a:bodyPr>
                <a:prstTxWarp prst="textPlain">
                  <a:avLst/>
                </a:prstTxWarp>
              </a:bodyPr>
              <a:lstStyle/>
              <a:p>
                <a:pPr lvl="0" algn="ctr"/>
                <a:r>
                  <a:rPr b="0" i="0">
                    <a:ln>
                      <a:noFill/>
                    </a:ln>
                    <a:solidFill>
                      <a:schemeClr val="lt2"/>
                    </a:solidFill>
                    <a:latin typeface="Gaegu;300"/>
                  </a:rPr>
                  <a:t>x</a:t>
                </a:r>
              </a:p>
            </p:txBody>
          </p:sp>
          <p:sp>
            <p:nvSpPr>
              <p:cNvPr id="85" name="Google Shape;85;p2"/>
              <p:cNvSpPr/>
              <p:nvPr/>
            </p:nvSpPr>
            <p:spPr>
              <a:xfrm>
                <a:off x="733775" y="385383"/>
                <a:ext cx="155474" cy="21652"/>
              </a:xfrm>
              <a:prstGeom prst="rect">
                <a:avLst/>
              </a:prstGeom>
            </p:spPr>
            <p:txBody>
              <a:bodyPr>
                <a:prstTxWarp prst="textPlain">
                  <a:avLst/>
                </a:prstTxWarp>
              </a:bodyPr>
              <a:lstStyle/>
              <a:p>
                <a:pPr lvl="0" algn="ctr"/>
                <a:r>
                  <a:rPr b="0" i="0">
                    <a:ln>
                      <a:noFill/>
                    </a:ln>
                    <a:solidFill>
                      <a:schemeClr val="lt2"/>
                    </a:solidFill>
                    <a:latin typeface="Gaegu;300"/>
                  </a:rPr>
                  <a:t>-</a:t>
                </a:r>
              </a:p>
            </p:txBody>
          </p:sp>
          <p:grpSp>
            <p:nvGrpSpPr>
              <p:cNvPr id="86" name="Google Shape;86;p2"/>
              <p:cNvGrpSpPr/>
              <p:nvPr/>
            </p:nvGrpSpPr>
            <p:grpSpPr>
              <a:xfrm>
                <a:off x="1015525" y="313175"/>
                <a:ext cx="184510" cy="164017"/>
                <a:chOff x="7228702" y="774508"/>
                <a:chExt cx="285046" cy="253347"/>
              </a:xfrm>
            </p:grpSpPr>
            <p:grpSp>
              <p:nvGrpSpPr>
                <p:cNvPr id="87" name="Google Shape;87;p2"/>
                <p:cNvGrpSpPr/>
                <p:nvPr/>
              </p:nvGrpSpPr>
              <p:grpSpPr>
                <a:xfrm>
                  <a:off x="7313001" y="774508"/>
                  <a:ext cx="200747" cy="228523"/>
                  <a:chOff x="7313001" y="774508"/>
                  <a:chExt cx="200747" cy="228523"/>
                </a:xfrm>
              </p:grpSpPr>
              <p:sp>
                <p:nvSpPr>
                  <p:cNvPr id="88" name="Google Shape;88;p2"/>
                  <p:cNvSpPr/>
                  <p:nvPr/>
                </p:nvSpPr>
                <p:spPr>
                  <a:xfrm>
                    <a:off x="7315737" y="774508"/>
                    <a:ext cx="198011" cy="228523"/>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89" name="Google Shape;89;p2"/>
                  <p:cNvSpPr/>
                  <p:nvPr/>
                </p:nvSpPr>
                <p:spPr>
                  <a:xfrm>
                    <a:off x="7313001" y="778289"/>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7228702" y="809455"/>
                  <a:ext cx="200757" cy="218400"/>
                  <a:chOff x="7269477" y="781280"/>
                  <a:chExt cx="200757" cy="218400"/>
                </a:xfrm>
              </p:grpSpPr>
              <p:sp>
                <p:nvSpPr>
                  <p:cNvPr id="91" name="Google Shape;91;p2"/>
                  <p:cNvSpPr/>
                  <p:nvPr/>
                </p:nvSpPr>
                <p:spPr>
                  <a:xfrm>
                    <a:off x="7269477" y="781280"/>
                    <a:ext cx="200749" cy="217216"/>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92" name="Google Shape;92;p2"/>
                  <p:cNvSpPr/>
                  <p:nvPr/>
                </p:nvSpPr>
                <p:spPr>
                  <a:xfrm>
                    <a:off x="7269491" y="782465"/>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 name="Google Shape;93;p2"/>
            <p:cNvGrpSpPr/>
            <p:nvPr/>
          </p:nvGrpSpPr>
          <p:grpSpPr>
            <a:xfrm>
              <a:off x="1145239" y="777487"/>
              <a:ext cx="800559" cy="204209"/>
              <a:chOff x="747420" y="664537"/>
              <a:chExt cx="800559" cy="204209"/>
            </a:xfrm>
          </p:grpSpPr>
          <p:grpSp>
            <p:nvGrpSpPr>
              <p:cNvPr id="94" name="Google Shape;94;p2"/>
              <p:cNvGrpSpPr/>
              <p:nvPr/>
            </p:nvGrpSpPr>
            <p:grpSpPr>
              <a:xfrm>
                <a:off x="1339984" y="664537"/>
                <a:ext cx="207995" cy="204209"/>
                <a:chOff x="1541700" y="658850"/>
                <a:chExt cx="253838" cy="249218"/>
              </a:xfrm>
            </p:grpSpPr>
            <p:sp>
              <p:nvSpPr>
                <p:cNvPr id="95" name="Google Shape;95;p2"/>
                <p:cNvSpPr/>
                <p:nvPr/>
              </p:nvSpPr>
              <p:spPr>
                <a:xfrm>
                  <a:off x="1541700" y="658850"/>
                  <a:ext cx="253838" cy="249218"/>
                </a:xfrm>
                <a:custGeom>
                  <a:avLst/>
                  <a:gdLst/>
                  <a:ahLst/>
                  <a:cxnLst/>
                  <a:rect l="l" t="t" r="r" b="b"/>
                  <a:pathLst>
                    <a:path w="16427" h="16128" extrusionOk="0">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610522" y="731473"/>
                  <a:ext cx="118892" cy="100998"/>
                </a:xfrm>
                <a:custGeom>
                  <a:avLst/>
                  <a:gdLst/>
                  <a:ahLst/>
                  <a:cxnLst/>
                  <a:rect l="l" t="t" r="r" b="b"/>
                  <a:pathLst>
                    <a:path w="7694" h="6536" extrusionOk="0">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2"/>
              <p:cNvSpPr/>
              <p:nvPr/>
            </p:nvSpPr>
            <p:spPr>
              <a:xfrm rot="-5400000">
                <a:off x="71510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sp>
            <p:nvSpPr>
              <p:cNvPr id="98" name="Google Shape;98;p2"/>
              <p:cNvSpPr/>
              <p:nvPr/>
            </p:nvSpPr>
            <p:spPr>
              <a:xfrm rot="5400000" flipH="1">
                <a:off x="101138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grpSp>
      </p:grpSp>
      <p:sp>
        <p:nvSpPr>
          <p:cNvPr id="99" name="Google Shape;99;p2"/>
          <p:cNvSpPr/>
          <p:nvPr/>
        </p:nvSpPr>
        <p:spPr>
          <a:xfrm>
            <a:off x="946050" y="1089176"/>
            <a:ext cx="7251900" cy="33819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txBox="1">
            <a:spLocks noGrp="1"/>
          </p:cNvSpPr>
          <p:nvPr>
            <p:ph type="ctrTitle"/>
          </p:nvPr>
        </p:nvSpPr>
        <p:spPr>
          <a:xfrm>
            <a:off x="1649100" y="1253838"/>
            <a:ext cx="5845800" cy="1697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5200"/>
              <a:buNone/>
              <a:defRPr sz="52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1" name="Google Shape;101;p2"/>
          <p:cNvSpPr txBox="1">
            <a:spLocks noGrp="1"/>
          </p:cNvSpPr>
          <p:nvPr>
            <p:ph type="subTitle" idx="1"/>
          </p:nvPr>
        </p:nvSpPr>
        <p:spPr>
          <a:xfrm>
            <a:off x="2050919" y="3476800"/>
            <a:ext cx="4583700" cy="541500"/>
          </a:xfrm>
          <a:prstGeom prst="rect">
            <a:avLst/>
          </a:prstGeom>
          <a:solidFill>
            <a:schemeClr val="lt2"/>
          </a:solidFill>
        </p:spPr>
        <p:txBody>
          <a:bodyPr spcFirstLastPara="1" wrap="square" lIns="0" tIns="0" rIns="0" bIns="0" anchor="ctr" anchorCtr="0">
            <a:noAutofit/>
          </a:bodyPr>
          <a:lstStyle>
            <a:lvl1pPr lvl="0" algn="ctr">
              <a:lnSpc>
                <a:spcPct val="100000"/>
              </a:lnSpc>
              <a:spcBef>
                <a:spcPts val="0"/>
              </a:spcBef>
              <a:spcAft>
                <a:spcPts val="0"/>
              </a:spcAft>
              <a:buSzPts val="2800"/>
              <a:buNone/>
              <a:defRPr sz="1800">
                <a:latin typeface="Varela Round"/>
                <a:ea typeface="Varela Round"/>
                <a:cs typeface="Varela Round"/>
                <a:sym typeface="Varela Rou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grpSp>
        <p:nvGrpSpPr>
          <p:cNvPr id="103" name="Google Shape;103;p3"/>
          <p:cNvGrpSpPr/>
          <p:nvPr/>
        </p:nvGrpSpPr>
        <p:grpSpPr>
          <a:xfrm>
            <a:off x="-23004" y="-1"/>
            <a:ext cx="9177565" cy="5143390"/>
            <a:chOff x="-23004" y="-1"/>
            <a:chExt cx="9177565" cy="5143390"/>
          </a:xfrm>
        </p:grpSpPr>
        <p:sp>
          <p:nvSpPr>
            <p:cNvPr id="104" name="Google Shape;104;p3"/>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3"/>
          <p:cNvSpPr/>
          <p:nvPr/>
        </p:nvSpPr>
        <p:spPr>
          <a:xfrm>
            <a:off x="600600" y="1014000"/>
            <a:ext cx="7942800" cy="374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586678">
            <a:off x="536386" y="571640"/>
            <a:ext cx="1729888" cy="1334604"/>
          </a:xfrm>
          <a:custGeom>
            <a:avLst/>
            <a:gdLst/>
            <a:ahLst/>
            <a:cxnLst/>
            <a:rect l="l" t="t" r="r" b="b"/>
            <a:pathLst>
              <a:path w="92280" h="72187" extrusionOk="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3"/>
          <p:cNvGrpSpPr/>
          <p:nvPr/>
        </p:nvGrpSpPr>
        <p:grpSpPr>
          <a:xfrm>
            <a:off x="6794528" y="672184"/>
            <a:ext cx="1752839" cy="1484357"/>
            <a:chOff x="478350" y="433625"/>
            <a:chExt cx="811800" cy="687425"/>
          </a:xfrm>
        </p:grpSpPr>
        <p:sp>
          <p:nvSpPr>
            <p:cNvPr id="165" name="Google Shape;165;p3"/>
            <p:cNvSpPr/>
            <p:nvPr/>
          </p:nvSpPr>
          <p:spPr>
            <a:xfrm>
              <a:off x="505225" y="579850"/>
              <a:ext cx="5000" cy="5000"/>
            </a:xfrm>
            <a:custGeom>
              <a:avLst/>
              <a:gdLst/>
              <a:ahLst/>
              <a:cxnLst/>
              <a:rect l="l" t="t" r="r" b="b"/>
              <a:pathLst>
                <a:path w="200" h="200" extrusionOk="0">
                  <a:moveTo>
                    <a:pt x="120" y="200"/>
                  </a:moveTo>
                  <a:cubicBezTo>
                    <a:pt x="140" y="140"/>
                    <a:pt x="199" y="41"/>
                    <a:pt x="120" y="1"/>
                  </a:cubicBezTo>
                  <a:cubicBezTo>
                    <a:pt x="40" y="41"/>
                    <a:pt x="0" y="140"/>
                    <a:pt x="120" y="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19650" y="589300"/>
              <a:ext cx="5000" cy="5000"/>
            </a:xfrm>
            <a:custGeom>
              <a:avLst/>
              <a:gdLst/>
              <a:ahLst/>
              <a:cxnLst/>
              <a:rect l="l" t="t" r="r" b="b"/>
              <a:pathLst>
                <a:path w="200" h="200" extrusionOk="0">
                  <a:moveTo>
                    <a:pt x="199" y="140"/>
                  </a:moveTo>
                  <a:cubicBezTo>
                    <a:pt x="179" y="120"/>
                    <a:pt x="159" y="100"/>
                    <a:pt x="179" y="41"/>
                  </a:cubicBezTo>
                  <a:lnTo>
                    <a:pt x="40" y="1"/>
                  </a:lnTo>
                  <a:lnTo>
                    <a:pt x="0" y="120"/>
                  </a:lnTo>
                  <a:cubicBezTo>
                    <a:pt x="80" y="140"/>
                    <a:pt x="179" y="200"/>
                    <a:pt x="199" y="1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78350" y="590800"/>
              <a:ext cx="58225" cy="311400"/>
            </a:xfrm>
            <a:custGeom>
              <a:avLst/>
              <a:gdLst/>
              <a:ahLst/>
              <a:cxnLst/>
              <a:rect l="l" t="t" r="r" b="b"/>
              <a:pathLst>
                <a:path w="2329" h="12456" extrusionOk="0">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618625" y="433625"/>
              <a:ext cx="671525" cy="687425"/>
            </a:xfrm>
            <a:custGeom>
              <a:avLst/>
              <a:gdLst/>
              <a:ahLst/>
              <a:cxnLst/>
              <a:rect l="l" t="t" r="r" b="b"/>
              <a:pathLst>
                <a:path w="26861" h="27497" extrusionOk="0">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549975" y="474400"/>
              <a:ext cx="272625" cy="588450"/>
            </a:xfrm>
            <a:custGeom>
              <a:avLst/>
              <a:gdLst/>
              <a:ahLst/>
              <a:cxnLst/>
              <a:rect l="l" t="t" r="r" b="b"/>
              <a:pathLst>
                <a:path w="10905" h="23538" extrusionOk="0">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3"/>
          <p:cNvSpPr/>
          <p:nvPr/>
        </p:nvSpPr>
        <p:spPr>
          <a:xfrm>
            <a:off x="600600" y="1014000"/>
            <a:ext cx="7942800" cy="37485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111">
            <a:off x="1170254" y="1570415"/>
            <a:ext cx="549014" cy="637128"/>
            <a:chOff x="5170900" y="2972300"/>
            <a:chExt cx="176600" cy="204950"/>
          </a:xfrm>
        </p:grpSpPr>
        <p:sp>
          <p:nvSpPr>
            <p:cNvPr id="172" name="Google Shape;172;p3"/>
            <p:cNvSpPr/>
            <p:nvPr/>
          </p:nvSpPr>
          <p:spPr>
            <a:xfrm>
              <a:off x="5170900" y="2972300"/>
              <a:ext cx="176600" cy="204950"/>
            </a:xfrm>
            <a:custGeom>
              <a:avLst/>
              <a:gdLst/>
              <a:ahLst/>
              <a:cxnLst/>
              <a:rect l="l" t="t" r="r" b="b"/>
              <a:pathLst>
                <a:path w="7064" h="8198" extrusionOk="0">
                  <a:moveTo>
                    <a:pt x="3503" y="0"/>
                  </a:moveTo>
                  <a:cubicBezTo>
                    <a:pt x="3457" y="0"/>
                    <a:pt x="3410" y="1"/>
                    <a:pt x="3363" y="4"/>
                  </a:cubicBezTo>
                  <a:cubicBezTo>
                    <a:pt x="2507" y="4"/>
                    <a:pt x="1851" y="382"/>
                    <a:pt x="1353" y="959"/>
                  </a:cubicBezTo>
                  <a:cubicBezTo>
                    <a:pt x="1293" y="1018"/>
                    <a:pt x="1234" y="1078"/>
                    <a:pt x="1194" y="1158"/>
                  </a:cubicBezTo>
                  <a:cubicBezTo>
                    <a:pt x="975" y="1456"/>
                    <a:pt x="776" y="1774"/>
                    <a:pt x="637" y="2132"/>
                  </a:cubicBezTo>
                  <a:cubicBezTo>
                    <a:pt x="577" y="2232"/>
                    <a:pt x="537" y="2351"/>
                    <a:pt x="498" y="2451"/>
                  </a:cubicBezTo>
                  <a:cubicBezTo>
                    <a:pt x="318" y="2928"/>
                    <a:pt x="199" y="3406"/>
                    <a:pt x="120" y="3824"/>
                  </a:cubicBezTo>
                  <a:cubicBezTo>
                    <a:pt x="80" y="3983"/>
                    <a:pt x="60" y="4122"/>
                    <a:pt x="40" y="4261"/>
                  </a:cubicBezTo>
                  <a:cubicBezTo>
                    <a:pt x="40" y="4361"/>
                    <a:pt x="20" y="4440"/>
                    <a:pt x="20" y="4500"/>
                  </a:cubicBezTo>
                  <a:cubicBezTo>
                    <a:pt x="0" y="4779"/>
                    <a:pt x="0" y="5057"/>
                    <a:pt x="0" y="5316"/>
                  </a:cubicBezTo>
                  <a:cubicBezTo>
                    <a:pt x="20" y="5415"/>
                    <a:pt x="20" y="5535"/>
                    <a:pt x="40" y="5654"/>
                  </a:cubicBezTo>
                  <a:cubicBezTo>
                    <a:pt x="80" y="5952"/>
                    <a:pt x="139" y="6231"/>
                    <a:pt x="259" y="6470"/>
                  </a:cubicBezTo>
                  <a:cubicBezTo>
                    <a:pt x="279" y="6549"/>
                    <a:pt x="318" y="6629"/>
                    <a:pt x="358" y="6709"/>
                  </a:cubicBezTo>
                  <a:cubicBezTo>
                    <a:pt x="776" y="7544"/>
                    <a:pt x="1592" y="8101"/>
                    <a:pt x="2925" y="8181"/>
                  </a:cubicBezTo>
                  <a:cubicBezTo>
                    <a:pt x="3081" y="8192"/>
                    <a:pt x="3252" y="8198"/>
                    <a:pt x="3433" y="8198"/>
                  </a:cubicBezTo>
                  <a:cubicBezTo>
                    <a:pt x="4268" y="8198"/>
                    <a:pt x="5301" y="8065"/>
                    <a:pt x="5889" y="7624"/>
                  </a:cubicBezTo>
                  <a:cubicBezTo>
                    <a:pt x="6208" y="7405"/>
                    <a:pt x="6447" y="7126"/>
                    <a:pt x="6626" y="6828"/>
                  </a:cubicBezTo>
                  <a:cubicBezTo>
                    <a:pt x="6665" y="6748"/>
                    <a:pt x="6705" y="6669"/>
                    <a:pt x="6725" y="6609"/>
                  </a:cubicBezTo>
                  <a:cubicBezTo>
                    <a:pt x="6844" y="6350"/>
                    <a:pt x="6944" y="6072"/>
                    <a:pt x="6984" y="5793"/>
                  </a:cubicBezTo>
                  <a:cubicBezTo>
                    <a:pt x="7004" y="5694"/>
                    <a:pt x="7024" y="5594"/>
                    <a:pt x="7024" y="5495"/>
                  </a:cubicBezTo>
                  <a:cubicBezTo>
                    <a:pt x="7063" y="5137"/>
                    <a:pt x="7063" y="4799"/>
                    <a:pt x="7043" y="4480"/>
                  </a:cubicBezTo>
                  <a:cubicBezTo>
                    <a:pt x="7043" y="4460"/>
                    <a:pt x="7043" y="4460"/>
                    <a:pt x="7043" y="4440"/>
                  </a:cubicBezTo>
                  <a:cubicBezTo>
                    <a:pt x="7043" y="4321"/>
                    <a:pt x="7024" y="4202"/>
                    <a:pt x="7004" y="4082"/>
                  </a:cubicBezTo>
                  <a:cubicBezTo>
                    <a:pt x="6944" y="3605"/>
                    <a:pt x="6825" y="3127"/>
                    <a:pt x="6665" y="2709"/>
                  </a:cubicBezTo>
                  <a:cubicBezTo>
                    <a:pt x="6606" y="2530"/>
                    <a:pt x="6526" y="2371"/>
                    <a:pt x="6447" y="2212"/>
                  </a:cubicBezTo>
                  <a:cubicBezTo>
                    <a:pt x="6228" y="1735"/>
                    <a:pt x="5949" y="1317"/>
                    <a:pt x="5611" y="978"/>
                  </a:cubicBezTo>
                  <a:cubicBezTo>
                    <a:pt x="5571" y="919"/>
                    <a:pt x="5511" y="859"/>
                    <a:pt x="5452" y="819"/>
                  </a:cubicBezTo>
                  <a:cubicBezTo>
                    <a:pt x="4890" y="295"/>
                    <a:pt x="4241" y="0"/>
                    <a:pt x="3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5183325" y="3022475"/>
              <a:ext cx="154225" cy="32975"/>
            </a:xfrm>
            <a:custGeom>
              <a:avLst/>
              <a:gdLst/>
              <a:ahLst/>
              <a:cxnLst/>
              <a:rect l="l" t="t" r="r" b="b"/>
              <a:pathLst>
                <a:path w="6169" h="1319" extrusionOk="0">
                  <a:moveTo>
                    <a:pt x="5430" y="1"/>
                  </a:moveTo>
                  <a:cubicBezTo>
                    <a:pt x="5261" y="1"/>
                    <a:pt x="5088" y="72"/>
                    <a:pt x="4915" y="245"/>
                  </a:cubicBezTo>
                  <a:cubicBezTo>
                    <a:pt x="4716" y="404"/>
                    <a:pt x="4616" y="663"/>
                    <a:pt x="4457" y="842"/>
                  </a:cubicBezTo>
                  <a:cubicBezTo>
                    <a:pt x="4356" y="956"/>
                    <a:pt x="4271" y="1001"/>
                    <a:pt x="4194" y="1001"/>
                  </a:cubicBezTo>
                  <a:cubicBezTo>
                    <a:pt x="4030" y="1001"/>
                    <a:pt x="3904" y="793"/>
                    <a:pt x="3741" y="603"/>
                  </a:cubicBezTo>
                  <a:cubicBezTo>
                    <a:pt x="3522" y="364"/>
                    <a:pt x="3283" y="26"/>
                    <a:pt x="2945" y="6"/>
                  </a:cubicBezTo>
                  <a:cubicBezTo>
                    <a:pt x="2925" y="4"/>
                    <a:pt x="2905" y="3"/>
                    <a:pt x="2885" y="3"/>
                  </a:cubicBezTo>
                  <a:cubicBezTo>
                    <a:pt x="2461" y="3"/>
                    <a:pt x="2178" y="397"/>
                    <a:pt x="1950" y="683"/>
                  </a:cubicBezTo>
                  <a:cubicBezTo>
                    <a:pt x="1804" y="856"/>
                    <a:pt x="1675" y="1002"/>
                    <a:pt x="1522" y="1002"/>
                  </a:cubicBezTo>
                  <a:cubicBezTo>
                    <a:pt x="1447" y="1002"/>
                    <a:pt x="1366" y="967"/>
                    <a:pt x="1274" y="881"/>
                  </a:cubicBezTo>
                  <a:cubicBezTo>
                    <a:pt x="1155" y="762"/>
                    <a:pt x="1075" y="603"/>
                    <a:pt x="975" y="464"/>
                  </a:cubicBezTo>
                  <a:cubicBezTo>
                    <a:pt x="762" y="204"/>
                    <a:pt x="537" y="97"/>
                    <a:pt x="326" y="97"/>
                  </a:cubicBezTo>
                  <a:cubicBezTo>
                    <a:pt x="263" y="97"/>
                    <a:pt x="200" y="107"/>
                    <a:pt x="140" y="125"/>
                  </a:cubicBezTo>
                  <a:cubicBezTo>
                    <a:pt x="80" y="225"/>
                    <a:pt x="40" y="344"/>
                    <a:pt x="1" y="444"/>
                  </a:cubicBezTo>
                  <a:cubicBezTo>
                    <a:pt x="96" y="388"/>
                    <a:pt x="194" y="355"/>
                    <a:pt x="294" y="355"/>
                  </a:cubicBezTo>
                  <a:cubicBezTo>
                    <a:pt x="445" y="355"/>
                    <a:pt x="601" y="431"/>
                    <a:pt x="757" y="623"/>
                  </a:cubicBezTo>
                  <a:cubicBezTo>
                    <a:pt x="916" y="822"/>
                    <a:pt x="1035" y="1080"/>
                    <a:pt x="1254" y="1220"/>
                  </a:cubicBezTo>
                  <a:cubicBezTo>
                    <a:pt x="1354" y="1280"/>
                    <a:pt x="1446" y="1306"/>
                    <a:pt x="1530" y="1306"/>
                  </a:cubicBezTo>
                  <a:cubicBezTo>
                    <a:pt x="2065" y="1306"/>
                    <a:pt x="2320" y="257"/>
                    <a:pt x="2868" y="257"/>
                  </a:cubicBezTo>
                  <a:cubicBezTo>
                    <a:pt x="2918" y="257"/>
                    <a:pt x="2970" y="266"/>
                    <a:pt x="3025" y="285"/>
                  </a:cubicBezTo>
                  <a:cubicBezTo>
                    <a:pt x="3452" y="427"/>
                    <a:pt x="3752" y="1319"/>
                    <a:pt x="4253" y="1319"/>
                  </a:cubicBezTo>
                  <a:cubicBezTo>
                    <a:pt x="4311" y="1319"/>
                    <a:pt x="4373" y="1307"/>
                    <a:pt x="4437" y="1279"/>
                  </a:cubicBezTo>
                  <a:cubicBezTo>
                    <a:pt x="4835" y="1100"/>
                    <a:pt x="4855" y="364"/>
                    <a:pt x="5333" y="245"/>
                  </a:cubicBezTo>
                  <a:cubicBezTo>
                    <a:pt x="5358" y="239"/>
                    <a:pt x="5384" y="236"/>
                    <a:pt x="5411" y="236"/>
                  </a:cubicBezTo>
                  <a:cubicBezTo>
                    <a:pt x="5654" y="236"/>
                    <a:pt x="5935" y="469"/>
                    <a:pt x="6168" y="702"/>
                  </a:cubicBezTo>
                  <a:cubicBezTo>
                    <a:pt x="6109" y="523"/>
                    <a:pt x="6029" y="364"/>
                    <a:pt x="5950" y="205"/>
                  </a:cubicBezTo>
                  <a:cubicBezTo>
                    <a:pt x="5785" y="82"/>
                    <a:pt x="5610"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5170900" y="3091725"/>
              <a:ext cx="175600" cy="32875"/>
            </a:xfrm>
            <a:custGeom>
              <a:avLst/>
              <a:gdLst/>
              <a:ahLst/>
              <a:cxnLst/>
              <a:rect l="l" t="t" r="r" b="b"/>
              <a:pathLst>
                <a:path w="7024" h="1315" extrusionOk="0">
                  <a:moveTo>
                    <a:pt x="3389" y="1"/>
                  </a:moveTo>
                  <a:cubicBezTo>
                    <a:pt x="2951" y="1"/>
                    <a:pt x="2680" y="387"/>
                    <a:pt x="2447" y="698"/>
                  </a:cubicBezTo>
                  <a:cubicBezTo>
                    <a:pt x="2301" y="857"/>
                    <a:pt x="2173" y="999"/>
                    <a:pt x="2021" y="999"/>
                  </a:cubicBezTo>
                  <a:cubicBezTo>
                    <a:pt x="1946" y="999"/>
                    <a:pt x="1864" y="963"/>
                    <a:pt x="1771" y="877"/>
                  </a:cubicBezTo>
                  <a:cubicBezTo>
                    <a:pt x="1652" y="778"/>
                    <a:pt x="1572" y="599"/>
                    <a:pt x="1472" y="479"/>
                  </a:cubicBezTo>
                  <a:cubicBezTo>
                    <a:pt x="1256" y="203"/>
                    <a:pt x="1037" y="91"/>
                    <a:pt x="820" y="91"/>
                  </a:cubicBezTo>
                  <a:cubicBezTo>
                    <a:pt x="537" y="91"/>
                    <a:pt x="259" y="280"/>
                    <a:pt x="0" y="539"/>
                  </a:cubicBezTo>
                  <a:cubicBezTo>
                    <a:pt x="20" y="638"/>
                    <a:pt x="20" y="758"/>
                    <a:pt x="40" y="877"/>
                  </a:cubicBezTo>
                  <a:cubicBezTo>
                    <a:pt x="272" y="607"/>
                    <a:pt x="528" y="353"/>
                    <a:pt x="799" y="353"/>
                  </a:cubicBezTo>
                  <a:cubicBezTo>
                    <a:pt x="947" y="353"/>
                    <a:pt x="1099" y="429"/>
                    <a:pt x="1254" y="618"/>
                  </a:cubicBezTo>
                  <a:cubicBezTo>
                    <a:pt x="1413" y="817"/>
                    <a:pt x="1532" y="1076"/>
                    <a:pt x="1751" y="1215"/>
                  </a:cubicBezTo>
                  <a:cubicBezTo>
                    <a:pt x="1850" y="1276"/>
                    <a:pt x="1940" y="1302"/>
                    <a:pt x="2024" y="1302"/>
                  </a:cubicBezTo>
                  <a:cubicBezTo>
                    <a:pt x="2548" y="1302"/>
                    <a:pt x="2815" y="272"/>
                    <a:pt x="3363" y="272"/>
                  </a:cubicBezTo>
                  <a:cubicBezTo>
                    <a:pt x="3414" y="272"/>
                    <a:pt x="3466" y="281"/>
                    <a:pt x="3522" y="300"/>
                  </a:cubicBezTo>
                  <a:cubicBezTo>
                    <a:pt x="3949" y="425"/>
                    <a:pt x="4249" y="1314"/>
                    <a:pt x="4735" y="1314"/>
                  </a:cubicBezTo>
                  <a:cubicBezTo>
                    <a:pt x="4792" y="1314"/>
                    <a:pt x="4852" y="1302"/>
                    <a:pt x="4915" y="1275"/>
                  </a:cubicBezTo>
                  <a:cubicBezTo>
                    <a:pt x="5332" y="1116"/>
                    <a:pt x="5352" y="360"/>
                    <a:pt x="5830" y="240"/>
                  </a:cubicBezTo>
                  <a:cubicBezTo>
                    <a:pt x="5852" y="236"/>
                    <a:pt x="5876" y="233"/>
                    <a:pt x="5899" y="233"/>
                  </a:cubicBezTo>
                  <a:cubicBezTo>
                    <a:pt x="6269" y="233"/>
                    <a:pt x="6739" y="792"/>
                    <a:pt x="6964" y="1016"/>
                  </a:cubicBezTo>
                  <a:lnTo>
                    <a:pt x="6984" y="1016"/>
                  </a:lnTo>
                  <a:cubicBezTo>
                    <a:pt x="7004" y="917"/>
                    <a:pt x="7024" y="817"/>
                    <a:pt x="7024" y="718"/>
                  </a:cubicBezTo>
                  <a:cubicBezTo>
                    <a:pt x="6686" y="395"/>
                    <a:pt x="6310" y="2"/>
                    <a:pt x="5907" y="2"/>
                  </a:cubicBezTo>
                  <a:cubicBezTo>
                    <a:pt x="5740" y="2"/>
                    <a:pt x="5568" y="71"/>
                    <a:pt x="5392" y="240"/>
                  </a:cubicBezTo>
                  <a:cubicBezTo>
                    <a:pt x="5213" y="419"/>
                    <a:pt x="5113" y="658"/>
                    <a:pt x="4954" y="837"/>
                  </a:cubicBezTo>
                  <a:cubicBezTo>
                    <a:pt x="4853" y="951"/>
                    <a:pt x="4768" y="997"/>
                    <a:pt x="4691" y="997"/>
                  </a:cubicBezTo>
                  <a:cubicBezTo>
                    <a:pt x="4527" y="997"/>
                    <a:pt x="4401" y="788"/>
                    <a:pt x="4238" y="599"/>
                  </a:cubicBezTo>
                  <a:cubicBezTo>
                    <a:pt x="4019" y="360"/>
                    <a:pt x="3780" y="22"/>
                    <a:pt x="3422" y="2"/>
                  </a:cubicBezTo>
                  <a:cubicBezTo>
                    <a:pt x="3411" y="1"/>
                    <a:pt x="3400" y="1"/>
                    <a:pt x="3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600600" y="519300"/>
            <a:ext cx="7942800" cy="494700"/>
            <a:chOff x="600600" y="519300"/>
            <a:chExt cx="7942800" cy="494700"/>
          </a:xfrm>
        </p:grpSpPr>
        <p:sp>
          <p:nvSpPr>
            <p:cNvPr id="176" name="Google Shape;176;p3"/>
            <p:cNvSpPr/>
            <p:nvPr/>
          </p:nvSpPr>
          <p:spPr>
            <a:xfrm>
              <a:off x="600600" y="519300"/>
              <a:ext cx="7942800" cy="494700"/>
            </a:xfrm>
            <a:prstGeom prst="rect">
              <a:avLst/>
            </a:prstGeom>
            <a:solidFill>
              <a:schemeClr val="accent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
            <p:cNvGrpSpPr/>
            <p:nvPr/>
          </p:nvGrpSpPr>
          <p:grpSpPr>
            <a:xfrm>
              <a:off x="7542569" y="681111"/>
              <a:ext cx="789243" cy="171052"/>
              <a:chOff x="733775" y="310686"/>
              <a:chExt cx="789243" cy="171052"/>
            </a:xfrm>
          </p:grpSpPr>
          <p:sp>
            <p:nvSpPr>
              <p:cNvPr id="178" name="Google Shape;178;p3"/>
              <p:cNvSpPr/>
              <p:nvPr/>
            </p:nvSpPr>
            <p:spPr>
              <a:xfrm>
                <a:off x="1364945" y="310686"/>
                <a:ext cx="158072" cy="171052"/>
              </a:xfrm>
              <a:prstGeom prst="rect">
                <a:avLst/>
              </a:prstGeom>
            </p:spPr>
            <p:txBody>
              <a:bodyPr>
                <a:prstTxWarp prst="textPlain">
                  <a:avLst/>
                </a:prstTxWarp>
              </a:bodyPr>
              <a:lstStyle/>
              <a:p>
                <a:pPr lvl="0" algn="ctr"/>
                <a:r>
                  <a:rPr b="0" i="0">
                    <a:ln>
                      <a:noFill/>
                    </a:ln>
                    <a:solidFill>
                      <a:schemeClr val="lt2"/>
                    </a:solidFill>
                    <a:latin typeface="Gaegu;300"/>
                  </a:rPr>
                  <a:t>x</a:t>
                </a:r>
              </a:p>
            </p:txBody>
          </p:sp>
          <p:sp>
            <p:nvSpPr>
              <p:cNvPr id="179" name="Google Shape;179;p3"/>
              <p:cNvSpPr/>
              <p:nvPr/>
            </p:nvSpPr>
            <p:spPr>
              <a:xfrm>
                <a:off x="733775" y="385383"/>
                <a:ext cx="155474" cy="21652"/>
              </a:xfrm>
              <a:prstGeom prst="rect">
                <a:avLst/>
              </a:prstGeom>
            </p:spPr>
            <p:txBody>
              <a:bodyPr>
                <a:prstTxWarp prst="textPlain">
                  <a:avLst/>
                </a:prstTxWarp>
              </a:bodyPr>
              <a:lstStyle/>
              <a:p>
                <a:pPr lvl="0" algn="ctr"/>
                <a:r>
                  <a:rPr b="0" i="0">
                    <a:ln>
                      <a:noFill/>
                    </a:ln>
                    <a:solidFill>
                      <a:schemeClr val="lt2"/>
                    </a:solidFill>
                    <a:latin typeface="Gaegu;300"/>
                  </a:rPr>
                  <a:t>-</a:t>
                </a:r>
              </a:p>
            </p:txBody>
          </p:sp>
          <p:grpSp>
            <p:nvGrpSpPr>
              <p:cNvPr id="180" name="Google Shape;180;p3"/>
              <p:cNvGrpSpPr/>
              <p:nvPr/>
            </p:nvGrpSpPr>
            <p:grpSpPr>
              <a:xfrm>
                <a:off x="1015525" y="313175"/>
                <a:ext cx="184510" cy="164017"/>
                <a:chOff x="7228702" y="774508"/>
                <a:chExt cx="285046" cy="253347"/>
              </a:xfrm>
            </p:grpSpPr>
            <p:grpSp>
              <p:nvGrpSpPr>
                <p:cNvPr id="181" name="Google Shape;181;p3"/>
                <p:cNvGrpSpPr/>
                <p:nvPr/>
              </p:nvGrpSpPr>
              <p:grpSpPr>
                <a:xfrm>
                  <a:off x="7313001" y="774508"/>
                  <a:ext cx="200747" cy="228523"/>
                  <a:chOff x="7313001" y="774508"/>
                  <a:chExt cx="200747" cy="228523"/>
                </a:xfrm>
              </p:grpSpPr>
              <p:sp>
                <p:nvSpPr>
                  <p:cNvPr id="182" name="Google Shape;182;p3"/>
                  <p:cNvSpPr/>
                  <p:nvPr/>
                </p:nvSpPr>
                <p:spPr>
                  <a:xfrm>
                    <a:off x="7315737" y="774508"/>
                    <a:ext cx="198011" cy="228523"/>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183" name="Google Shape;183;p3"/>
                  <p:cNvSpPr/>
                  <p:nvPr/>
                </p:nvSpPr>
                <p:spPr>
                  <a:xfrm>
                    <a:off x="7313001" y="778289"/>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
                <p:cNvGrpSpPr/>
                <p:nvPr/>
              </p:nvGrpSpPr>
              <p:grpSpPr>
                <a:xfrm>
                  <a:off x="7228702" y="809455"/>
                  <a:ext cx="200757" cy="218400"/>
                  <a:chOff x="7269477" y="781280"/>
                  <a:chExt cx="200757" cy="218400"/>
                </a:xfrm>
              </p:grpSpPr>
              <p:sp>
                <p:nvSpPr>
                  <p:cNvPr id="185" name="Google Shape;185;p3"/>
                  <p:cNvSpPr/>
                  <p:nvPr/>
                </p:nvSpPr>
                <p:spPr>
                  <a:xfrm>
                    <a:off x="7269477" y="781280"/>
                    <a:ext cx="200749" cy="217216"/>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186" name="Google Shape;186;p3"/>
                  <p:cNvSpPr/>
                  <p:nvPr/>
                </p:nvSpPr>
                <p:spPr>
                  <a:xfrm>
                    <a:off x="7269491" y="782465"/>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7" name="Google Shape;187;p3"/>
            <p:cNvGrpSpPr/>
            <p:nvPr/>
          </p:nvGrpSpPr>
          <p:grpSpPr>
            <a:xfrm>
              <a:off x="812189" y="664537"/>
              <a:ext cx="800559" cy="204209"/>
              <a:chOff x="747420" y="664537"/>
              <a:chExt cx="800559" cy="204209"/>
            </a:xfrm>
          </p:grpSpPr>
          <p:grpSp>
            <p:nvGrpSpPr>
              <p:cNvPr id="188" name="Google Shape;188;p3"/>
              <p:cNvGrpSpPr/>
              <p:nvPr/>
            </p:nvGrpSpPr>
            <p:grpSpPr>
              <a:xfrm>
                <a:off x="1339984" y="664537"/>
                <a:ext cx="207995" cy="204209"/>
                <a:chOff x="1541700" y="658850"/>
                <a:chExt cx="253838" cy="249218"/>
              </a:xfrm>
            </p:grpSpPr>
            <p:sp>
              <p:nvSpPr>
                <p:cNvPr id="189" name="Google Shape;189;p3"/>
                <p:cNvSpPr/>
                <p:nvPr/>
              </p:nvSpPr>
              <p:spPr>
                <a:xfrm>
                  <a:off x="1541700" y="658850"/>
                  <a:ext cx="253838" cy="249218"/>
                </a:xfrm>
                <a:custGeom>
                  <a:avLst/>
                  <a:gdLst/>
                  <a:ahLst/>
                  <a:cxnLst/>
                  <a:rect l="l" t="t" r="r" b="b"/>
                  <a:pathLst>
                    <a:path w="16427" h="16128" extrusionOk="0">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610522" y="731473"/>
                  <a:ext cx="118892" cy="100998"/>
                </a:xfrm>
                <a:custGeom>
                  <a:avLst/>
                  <a:gdLst/>
                  <a:ahLst/>
                  <a:cxnLst/>
                  <a:rect l="l" t="t" r="r" b="b"/>
                  <a:pathLst>
                    <a:path w="7694" h="6536" extrusionOk="0">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3"/>
              <p:cNvSpPr/>
              <p:nvPr/>
            </p:nvSpPr>
            <p:spPr>
              <a:xfrm rot="-5400000">
                <a:off x="71510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sp>
            <p:nvSpPr>
              <p:cNvPr id="192" name="Google Shape;192;p3"/>
              <p:cNvSpPr/>
              <p:nvPr/>
            </p:nvSpPr>
            <p:spPr>
              <a:xfrm rot="5400000" flipH="1">
                <a:off x="101138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grpSp>
      </p:grpSp>
      <p:sp>
        <p:nvSpPr>
          <p:cNvPr id="193" name="Google Shape;193;p3"/>
          <p:cNvSpPr txBox="1">
            <a:spLocks noGrp="1"/>
          </p:cNvSpPr>
          <p:nvPr>
            <p:ph type="title"/>
          </p:nvPr>
        </p:nvSpPr>
        <p:spPr>
          <a:xfrm>
            <a:off x="1703850" y="2525325"/>
            <a:ext cx="5736300" cy="9894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6000">
                <a:solidFill>
                  <a:schemeClr val="accent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4" name="Google Shape;194;p3"/>
          <p:cNvSpPr txBox="1">
            <a:spLocks noGrp="1"/>
          </p:cNvSpPr>
          <p:nvPr>
            <p:ph type="subTitle" idx="1"/>
          </p:nvPr>
        </p:nvSpPr>
        <p:spPr>
          <a:xfrm>
            <a:off x="1703838" y="3660200"/>
            <a:ext cx="5090700" cy="541500"/>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3"/>
          <p:cNvSpPr txBox="1">
            <a:spLocks noGrp="1"/>
          </p:cNvSpPr>
          <p:nvPr>
            <p:ph type="title" idx="2" hasCustomPrompt="1"/>
          </p:nvPr>
        </p:nvSpPr>
        <p:spPr>
          <a:xfrm>
            <a:off x="4016250" y="1666800"/>
            <a:ext cx="1111500" cy="701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6000">
                <a:solidFill>
                  <a:schemeClr val="l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9"/>
        <p:cNvGrpSpPr/>
        <p:nvPr/>
      </p:nvGrpSpPr>
      <p:grpSpPr>
        <a:xfrm>
          <a:off x="0" y="0"/>
          <a:ext cx="0" cy="0"/>
          <a:chOff x="0" y="0"/>
          <a:chExt cx="0" cy="0"/>
        </a:xfrm>
      </p:grpSpPr>
      <p:grpSp>
        <p:nvGrpSpPr>
          <p:cNvPr id="560" name="Google Shape;560;p8"/>
          <p:cNvGrpSpPr/>
          <p:nvPr/>
        </p:nvGrpSpPr>
        <p:grpSpPr>
          <a:xfrm>
            <a:off x="-23004" y="-1"/>
            <a:ext cx="9177565" cy="5143390"/>
            <a:chOff x="-23004" y="-1"/>
            <a:chExt cx="9177565" cy="5143390"/>
          </a:xfrm>
        </p:grpSpPr>
        <p:sp>
          <p:nvSpPr>
            <p:cNvPr id="561" name="Google Shape;561;p8"/>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8"/>
          <p:cNvSpPr/>
          <p:nvPr/>
        </p:nvSpPr>
        <p:spPr>
          <a:xfrm>
            <a:off x="946050" y="1089175"/>
            <a:ext cx="7251900" cy="338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rot="10411114">
            <a:off x="6721849" y="3323610"/>
            <a:ext cx="1549562" cy="1135557"/>
          </a:xfrm>
          <a:custGeom>
            <a:avLst/>
            <a:gdLst/>
            <a:ahLst/>
            <a:cxnLst/>
            <a:rect l="l" t="t" r="r" b="b"/>
            <a:pathLst>
              <a:path w="71687" h="52534" extrusionOk="0">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rot="1939918">
            <a:off x="821244" y="767908"/>
            <a:ext cx="1415514" cy="1066325"/>
          </a:xfrm>
          <a:custGeom>
            <a:avLst/>
            <a:gdLst/>
            <a:ahLst/>
            <a:cxnLst/>
            <a:rect l="l" t="t" r="r" b="b"/>
            <a:pathLst>
              <a:path w="13789" h="10387" extrusionOk="0">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rot="-1587840">
            <a:off x="644592" y="1357097"/>
            <a:ext cx="1056515" cy="1305738"/>
          </a:xfrm>
          <a:custGeom>
            <a:avLst/>
            <a:gdLst/>
            <a:ahLst/>
            <a:cxnLst/>
            <a:rect l="l" t="t" r="r" b="b"/>
            <a:pathLst>
              <a:path w="26881" h="33222" extrusionOk="0">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rot="-1662243">
            <a:off x="1053152" y="1448485"/>
            <a:ext cx="662913" cy="773659"/>
          </a:xfrm>
          <a:custGeom>
            <a:avLst/>
            <a:gdLst/>
            <a:ahLst/>
            <a:cxnLst/>
            <a:rect l="l" t="t" r="r" b="b"/>
            <a:pathLst>
              <a:path w="23339" h="27238" extrusionOk="0">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8"/>
          <p:cNvGrpSpPr/>
          <p:nvPr/>
        </p:nvGrpSpPr>
        <p:grpSpPr>
          <a:xfrm rot="-5400000">
            <a:off x="7454887" y="3245981"/>
            <a:ext cx="993205" cy="505943"/>
            <a:chOff x="2094425" y="748900"/>
            <a:chExt cx="887900" cy="452300"/>
          </a:xfrm>
        </p:grpSpPr>
        <p:sp>
          <p:nvSpPr>
            <p:cNvPr id="625" name="Google Shape;625;p8"/>
            <p:cNvSpPr/>
            <p:nvPr/>
          </p:nvSpPr>
          <p:spPr>
            <a:xfrm>
              <a:off x="2094425" y="748900"/>
              <a:ext cx="887900" cy="419450"/>
            </a:xfrm>
            <a:custGeom>
              <a:avLst/>
              <a:gdLst/>
              <a:ahLst/>
              <a:cxnLst/>
              <a:rect l="l" t="t" r="r" b="b"/>
              <a:pathLst>
                <a:path w="35516" h="16778" extrusionOk="0">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2180475" y="835350"/>
              <a:ext cx="733700" cy="337425"/>
            </a:xfrm>
            <a:custGeom>
              <a:avLst/>
              <a:gdLst/>
              <a:ahLst/>
              <a:cxnLst/>
              <a:rect l="l" t="t" r="r" b="b"/>
              <a:pathLst>
                <a:path w="29348" h="13497" extrusionOk="0">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2263050" y="935600"/>
              <a:ext cx="563600" cy="236375"/>
            </a:xfrm>
            <a:custGeom>
              <a:avLst/>
              <a:gdLst/>
              <a:ahLst/>
              <a:cxnLst/>
              <a:rect l="l" t="t" r="r" b="b"/>
              <a:pathLst>
                <a:path w="22544" h="9455" extrusionOk="0">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2343125" y="1024550"/>
              <a:ext cx="375575" cy="176650"/>
            </a:xfrm>
            <a:custGeom>
              <a:avLst/>
              <a:gdLst/>
              <a:ahLst/>
              <a:cxnLst/>
              <a:rect l="l" t="t" r="r" b="b"/>
              <a:pathLst>
                <a:path w="15023" h="7066" extrusionOk="0">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8"/>
          <p:cNvSpPr/>
          <p:nvPr/>
        </p:nvSpPr>
        <p:spPr>
          <a:xfrm rot="1262237">
            <a:off x="7201702" y="975249"/>
            <a:ext cx="925479" cy="797850"/>
          </a:xfrm>
          <a:custGeom>
            <a:avLst/>
            <a:gdLst/>
            <a:ahLst/>
            <a:cxnLst/>
            <a:rect l="l" t="t" r="r" b="b"/>
            <a:pathLst>
              <a:path w="20514" h="17685" extrusionOk="0">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8"/>
          <p:cNvGrpSpPr/>
          <p:nvPr/>
        </p:nvGrpSpPr>
        <p:grpSpPr>
          <a:xfrm>
            <a:off x="946050" y="672163"/>
            <a:ext cx="7251900" cy="417000"/>
            <a:chOff x="946050" y="672163"/>
            <a:chExt cx="7251900" cy="417000"/>
          </a:xfrm>
        </p:grpSpPr>
        <p:sp>
          <p:nvSpPr>
            <p:cNvPr id="631" name="Google Shape;631;p8"/>
            <p:cNvSpPr/>
            <p:nvPr/>
          </p:nvSpPr>
          <p:spPr>
            <a:xfrm>
              <a:off x="946050" y="672163"/>
              <a:ext cx="7251900" cy="417000"/>
            </a:xfrm>
            <a:prstGeom prst="rect">
              <a:avLst/>
            </a:prstGeom>
            <a:solidFill>
              <a:schemeClr val="accent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8"/>
            <p:cNvGrpSpPr/>
            <p:nvPr/>
          </p:nvGrpSpPr>
          <p:grpSpPr>
            <a:xfrm>
              <a:off x="7209519" y="794061"/>
              <a:ext cx="789243" cy="171052"/>
              <a:chOff x="733775" y="310686"/>
              <a:chExt cx="789243" cy="171052"/>
            </a:xfrm>
          </p:grpSpPr>
          <p:sp>
            <p:nvSpPr>
              <p:cNvPr id="633" name="Google Shape;633;p8"/>
              <p:cNvSpPr/>
              <p:nvPr/>
            </p:nvSpPr>
            <p:spPr>
              <a:xfrm>
                <a:off x="1364945" y="310686"/>
                <a:ext cx="158072" cy="171052"/>
              </a:xfrm>
              <a:prstGeom prst="rect">
                <a:avLst/>
              </a:prstGeom>
            </p:spPr>
            <p:txBody>
              <a:bodyPr>
                <a:prstTxWarp prst="textPlain">
                  <a:avLst/>
                </a:prstTxWarp>
              </a:bodyPr>
              <a:lstStyle/>
              <a:p>
                <a:pPr lvl="0" algn="ctr"/>
                <a:r>
                  <a:rPr b="0" i="0">
                    <a:ln>
                      <a:noFill/>
                    </a:ln>
                    <a:solidFill>
                      <a:schemeClr val="lt2"/>
                    </a:solidFill>
                    <a:latin typeface="Gaegu;300"/>
                  </a:rPr>
                  <a:t>x</a:t>
                </a:r>
              </a:p>
            </p:txBody>
          </p:sp>
          <p:sp>
            <p:nvSpPr>
              <p:cNvPr id="634" name="Google Shape;634;p8"/>
              <p:cNvSpPr/>
              <p:nvPr/>
            </p:nvSpPr>
            <p:spPr>
              <a:xfrm>
                <a:off x="733775" y="385383"/>
                <a:ext cx="155474" cy="21652"/>
              </a:xfrm>
              <a:prstGeom prst="rect">
                <a:avLst/>
              </a:prstGeom>
            </p:spPr>
            <p:txBody>
              <a:bodyPr>
                <a:prstTxWarp prst="textPlain">
                  <a:avLst/>
                </a:prstTxWarp>
              </a:bodyPr>
              <a:lstStyle/>
              <a:p>
                <a:pPr lvl="0" algn="ctr"/>
                <a:r>
                  <a:rPr b="0" i="0">
                    <a:ln>
                      <a:noFill/>
                    </a:ln>
                    <a:solidFill>
                      <a:schemeClr val="lt2"/>
                    </a:solidFill>
                    <a:latin typeface="Gaegu;300"/>
                  </a:rPr>
                  <a:t>-</a:t>
                </a:r>
              </a:p>
            </p:txBody>
          </p:sp>
          <p:grpSp>
            <p:nvGrpSpPr>
              <p:cNvPr id="635" name="Google Shape;635;p8"/>
              <p:cNvGrpSpPr/>
              <p:nvPr/>
            </p:nvGrpSpPr>
            <p:grpSpPr>
              <a:xfrm>
                <a:off x="1015525" y="313175"/>
                <a:ext cx="184510" cy="164017"/>
                <a:chOff x="7228702" y="774508"/>
                <a:chExt cx="285046" cy="253347"/>
              </a:xfrm>
            </p:grpSpPr>
            <p:grpSp>
              <p:nvGrpSpPr>
                <p:cNvPr id="636" name="Google Shape;636;p8"/>
                <p:cNvGrpSpPr/>
                <p:nvPr/>
              </p:nvGrpSpPr>
              <p:grpSpPr>
                <a:xfrm>
                  <a:off x="7313001" y="774508"/>
                  <a:ext cx="200747" cy="228523"/>
                  <a:chOff x="7313001" y="774508"/>
                  <a:chExt cx="200747" cy="228523"/>
                </a:xfrm>
              </p:grpSpPr>
              <p:sp>
                <p:nvSpPr>
                  <p:cNvPr id="637" name="Google Shape;637;p8"/>
                  <p:cNvSpPr/>
                  <p:nvPr/>
                </p:nvSpPr>
                <p:spPr>
                  <a:xfrm>
                    <a:off x="7315737" y="774508"/>
                    <a:ext cx="198011" cy="228523"/>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638" name="Google Shape;638;p8"/>
                  <p:cNvSpPr/>
                  <p:nvPr/>
                </p:nvSpPr>
                <p:spPr>
                  <a:xfrm>
                    <a:off x="7313001" y="778289"/>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8"/>
                <p:cNvGrpSpPr/>
                <p:nvPr/>
              </p:nvGrpSpPr>
              <p:grpSpPr>
                <a:xfrm>
                  <a:off x="7228702" y="809455"/>
                  <a:ext cx="200757" cy="218400"/>
                  <a:chOff x="7269477" y="781280"/>
                  <a:chExt cx="200757" cy="218400"/>
                </a:xfrm>
              </p:grpSpPr>
              <p:sp>
                <p:nvSpPr>
                  <p:cNvPr id="640" name="Google Shape;640;p8"/>
                  <p:cNvSpPr/>
                  <p:nvPr/>
                </p:nvSpPr>
                <p:spPr>
                  <a:xfrm>
                    <a:off x="7269477" y="781280"/>
                    <a:ext cx="200749" cy="217216"/>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641" name="Google Shape;641;p8"/>
                  <p:cNvSpPr/>
                  <p:nvPr/>
                </p:nvSpPr>
                <p:spPr>
                  <a:xfrm>
                    <a:off x="7269491" y="782465"/>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2" name="Google Shape;642;p8"/>
            <p:cNvGrpSpPr/>
            <p:nvPr/>
          </p:nvGrpSpPr>
          <p:grpSpPr>
            <a:xfrm>
              <a:off x="1145239" y="777487"/>
              <a:ext cx="800559" cy="204209"/>
              <a:chOff x="747420" y="664537"/>
              <a:chExt cx="800559" cy="204209"/>
            </a:xfrm>
          </p:grpSpPr>
          <p:grpSp>
            <p:nvGrpSpPr>
              <p:cNvPr id="643" name="Google Shape;643;p8"/>
              <p:cNvGrpSpPr/>
              <p:nvPr/>
            </p:nvGrpSpPr>
            <p:grpSpPr>
              <a:xfrm>
                <a:off x="1339984" y="664537"/>
                <a:ext cx="207995" cy="204209"/>
                <a:chOff x="1541700" y="658850"/>
                <a:chExt cx="253838" cy="249218"/>
              </a:xfrm>
            </p:grpSpPr>
            <p:sp>
              <p:nvSpPr>
                <p:cNvPr id="644" name="Google Shape;644;p8"/>
                <p:cNvSpPr/>
                <p:nvPr/>
              </p:nvSpPr>
              <p:spPr>
                <a:xfrm>
                  <a:off x="1541700" y="658850"/>
                  <a:ext cx="253838" cy="249218"/>
                </a:xfrm>
                <a:custGeom>
                  <a:avLst/>
                  <a:gdLst/>
                  <a:ahLst/>
                  <a:cxnLst/>
                  <a:rect l="l" t="t" r="r" b="b"/>
                  <a:pathLst>
                    <a:path w="16427" h="16128" extrusionOk="0">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1610522" y="731473"/>
                  <a:ext cx="118892" cy="100998"/>
                </a:xfrm>
                <a:custGeom>
                  <a:avLst/>
                  <a:gdLst/>
                  <a:ahLst/>
                  <a:cxnLst/>
                  <a:rect l="l" t="t" r="r" b="b"/>
                  <a:pathLst>
                    <a:path w="7694" h="6536" extrusionOk="0">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8"/>
              <p:cNvSpPr/>
              <p:nvPr/>
            </p:nvSpPr>
            <p:spPr>
              <a:xfrm rot="-5400000">
                <a:off x="71510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sp>
            <p:nvSpPr>
              <p:cNvPr id="647" name="Google Shape;647;p8"/>
              <p:cNvSpPr/>
              <p:nvPr/>
            </p:nvSpPr>
            <p:spPr>
              <a:xfrm rot="5400000" flipH="1">
                <a:off x="101138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grpSp>
      </p:grpSp>
      <p:sp>
        <p:nvSpPr>
          <p:cNvPr id="648" name="Google Shape;648;p8"/>
          <p:cNvSpPr/>
          <p:nvPr/>
        </p:nvSpPr>
        <p:spPr>
          <a:xfrm>
            <a:off x="946050" y="1089176"/>
            <a:ext cx="7251900" cy="33819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txBox="1">
            <a:spLocks noGrp="1"/>
          </p:cNvSpPr>
          <p:nvPr>
            <p:ph type="title"/>
          </p:nvPr>
        </p:nvSpPr>
        <p:spPr>
          <a:xfrm>
            <a:off x="2106600" y="1544325"/>
            <a:ext cx="4930800" cy="2451300"/>
          </a:xfrm>
          <a:prstGeom prst="rect">
            <a:avLst/>
          </a:prstGeom>
        </p:spPr>
        <p:txBody>
          <a:bodyPr spcFirstLastPara="1" wrap="square" lIns="0" tIns="0" rIns="0" bIns="0" anchor="ctr" anchorCtr="0">
            <a:noAutofit/>
          </a:bodyPr>
          <a:lstStyle>
            <a:lvl1pPr lvl="0" algn="ctr">
              <a:lnSpc>
                <a:spcPct val="70000"/>
              </a:lnSpc>
              <a:spcBef>
                <a:spcPts val="0"/>
              </a:spcBef>
              <a:spcAft>
                <a:spcPts val="0"/>
              </a:spcAft>
              <a:buSzPts val="4800"/>
              <a:buNone/>
              <a:defRPr sz="9100">
                <a:solidFill>
                  <a:schemeClr val="accent3"/>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2444"/>
        <p:cNvGrpSpPr/>
        <p:nvPr/>
      </p:nvGrpSpPr>
      <p:grpSpPr>
        <a:xfrm>
          <a:off x="0" y="0"/>
          <a:ext cx="0" cy="0"/>
          <a:chOff x="0" y="0"/>
          <a:chExt cx="0" cy="0"/>
        </a:xfrm>
      </p:grpSpPr>
      <p:grpSp>
        <p:nvGrpSpPr>
          <p:cNvPr id="2445" name="Google Shape;2445;p28"/>
          <p:cNvGrpSpPr/>
          <p:nvPr/>
        </p:nvGrpSpPr>
        <p:grpSpPr>
          <a:xfrm>
            <a:off x="-23004" y="-1"/>
            <a:ext cx="9177565" cy="5143390"/>
            <a:chOff x="-23004" y="-1"/>
            <a:chExt cx="9177565" cy="5143390"/>
          </a:xfrm>
        </p:grpSpPr>
        <p:sp>
          <p:nvSpPr>
            <p:cNvPr id="2446" name="Google Shape;2446;p28"/>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8"/>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8"/>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8"/>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8"/>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8"/>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8"/>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8"/>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8"/>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8"/>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8"/>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8"/>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8"/>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8"/>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28"/>
          <p:cNvSpPr/>
          <p:nvPr/>
        </p:nvSpPr>
        <p:spPr>
          <a:xfrm>
            <a:off x="600600" y="1014000"/>
            <a:ext cx="7942800" cy="374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28"/>
          <p:cNvGrpSpPr/>
          <p:nvPr/>
        </p:nvGrpSpPr>
        <p:grpSpPr>
          <a:xfrm rot="-5400000">
            <a:off x="7598805" y="823914"/>
            <a:ext cx="368499" cy="424474"/>
            <a:chOff x="3150425" y="3024575"/>
            <a:chExt cx="130350" cy="150150"/>
          </a:xfrm>
        </p:grpSpPr>
        <p:sp>
          <p:nvSpPr>
            <p:cNvPr id="2506" name="Google Shape;2506;p28"/>
            <p:cNvSpPr/>
            <p:nvPr/>
          </p:nvSpPr>
          <p:spPr>
            <a:xfrm>
              <a:off x="3259350" y="3087675"/>
              <a:ext cx="21425" cy="20150"/>
            </a:xfrm>
            <a:custGeom>
              <a:avLst/>
              <a:gdLst/>
              <a:ahLst/>
              <a:cxnLst/>
              <a:rect l="l" t="t" r="r" b="b"/>
              <a:pathLst>
                <a:path w="857" h="806" extrusionOk="0">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3226525" y="3128500"/>
              <a:ext cx="22425" cy="29025"/>
            </a:xfrm>
            <a:custGeom>
              <a:avLst/>
              <a:gdLst/>
              <a:ahLst/>
              <a:cxnLst/>
              <a:rect l="l" t="t" r="r" b="b"/>
              <a:pathLst>
                <a:path w="897" h="1161" extrusionOk="0">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3237625" y="3024575"/>
              <a:ext cx="14800" cy="14075"/>
            </a:xfrm>
            <a:custGeom>
              <a:avLst/>
              <a:gdLst/>
              <a:ahLst/>
              <a:cxnLst/>
              <a:rect l="l" t="t" r="r" b="b"/>
              <a:pathLst>
                <a:path w="592" h="563" extrusionOk="0">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3209125" y="3062300"/>
              <a:ext cx="22900" cy="22025"/>
            </a:xfrm>
            <a:custGeom>
              <a:avLst/>
              <a:gdLst/>
              <a:ahLst/>
              <a:cxnLst/>
              <a:rect l="l" t="t" r="r" b="b"/>
              <a:pathLst>
                <a:path w="916" h="881" extrusionOk="0">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3205650" y="3094325"/>
              <a:ext cx="22350" cy="22600"/>
            </a:xfrm>
            <a:custGeom>
              <a:avLst/>
              <a:gdLst/>
              <a:ahLst/>
              <a:cxnLst/>
              <a:rect l="l" t="t" r="r" b="b"/>
              <a:pathLst>
                <a:path w="894" h="904" extrusionOk="0">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182750" y="3155225"/>
              <a:ext cx="18425" cy="19500"/>
            </a:xfrm>
            <a:custGeom>
              <a:avLst/>
              <a:gdLst/>
              <a:ahLst/>
              <a:cxnLst/>
              <a:rect l="l" t="t" r="r" b="b"/>
              <a:pathLst>
                <a:path w="737" h="780" extrusionOk="0">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65350" y="3033050"/>
              <a:ext cx="26875" cy="29250"/>
            </a:xfrm>
            <a:custGeom>
              <a:avLst/>
              <a:gdLst/>
              <a:ahLst/>
              <a:cxnLst/>
              <a:rect l="l" t="t" r="r" b="b"/>
              <a:pathLst>
                <a:path w="1075" h="1170" extrusionOk="0">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8"/>
            <p:cNvSpPr/>
            <p:nvPr/>
          </p:nvSpPr>
          <p:spPr>
            <a:xfrm>
              <a:off x="3150425" y="3082275"/>
              <a:ext cx="25900" cy="26450"/>
            </a:xfrm>
            <a:custGeom>
              <a:avLst/>
              <a:gdLst/>
              <a:ahLst/>
              <a:cxnLst/>
              <a:rect l="l" t="t" r="r" b="b"/>
              <a:pathLst>
                <a:path w="1036" h="1058" extrusionOk="0">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28"/>
          <p:cNvGrpSpPr/>
          <p:nvPr/>
        </p:nvGrpSpPr>
        <p:grpSpPr>
          <a:xfrm rot="9715366" flipH="1">
            <a:off x="8134543" y="833393"/>
            <a:ext cx="578893" cy="989541"/>
            <a:chOff x="478350" y="474400"/>
            <a:chExt cx="344250" cy="588450"/>
          </a:xfrm>
        </p:grpSpPr>
        <p:sp>
          <p:nvSpPr>
            <p:cNvPr id="2515" name="Google Shape;2515;p28"/>
            <p:cNvSpPr/>
            <p:nvPr/>
          </p:nvSpPr>
          <p:spPr>
            <a:xfrm>
              <a:off x="478350" y="590800"/>
              <a:ext cx="58225" cy="311400"/>
            </a:xfrm>
            <a:custGeom>
              <a:avLst/>
              <a:gdLst/>
              <a:ahLst/>
              <a:cxnLst/>
              <a:rect l="l" t="t" r="r" b="b"/>
              <a:pathLst>
                <a:path w="2329" h="12456" extrusionOk="0">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549975" y="474400"/>
              <a:ext cx="272625" cy="588450"/>
            </a:xfrm>
            <a:custGeom>
              <a:avLst/>
              <a:gdLst/>
              <a:ahLst/>
              <a:cxnLst/>
              <a:rect l="l" t="t" r="r" b="b"/>
              <a:pathLst>
                <a:path w="10905" h="23538" extrusionOk="0">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28"/>
          <p:cNvGrpSpPr/>
          <p:nvPr/>
        </p:nvGrpSpPr>
        <p:grpSpPr>
          <a:xfrm>
            <a:off x="600600" y="519300"/>
            <a:ext cx="7942800" cy="494700"/>
            <a:chOff x="600600" y="519300"/>
            <a:chExt cx="7942800" cy="494700"/>
          </a:xfrm>
        </p:grpSpPr>
        <p:sp>
          <p:nvSpPr>
            <p:cNvPr id="2518" name="Google Shape;2518;p28"/>
            <p:cNvSpPr/>
            <p:nvPr/>
          </p:nvSpPr>
          <p:spPr>
            <a:xfrm>
              <a:off x="600600" y="519300"/>
              <a:ext cx="7942800" cy="494700"/>
            </a:xfrm>
            <a:prstGeom prst="rect">
              <a:avLst/>
            </a:prstGeom>
            <a:solidFill>
              <a:schemeClr val="accent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9" name="Google Shape;2519;p28"/>
            <p:cNvGrpSpPr/>
            <p:nvPr/>
          </p:nvGrpSpPr>
          <p:grpSpPr>
            <a:xfrm>
              <a:off x="7542569" y="681111"/>
              <a:ext cx="789243" cy="171052"/>
              <a:chOff x="733775" y="310686"/>
              <a:chExt cx="789243" cy="171052"/>
            </a:xfrm>
          </p:grpSpPr>
          <p:sp>
            <p:nvSpPr>
              <p:cNvPr id="2520" name="Google Shape;2520;p28"/>
              <p:cNvSpPr/>
              <p:nvPr/>
            </p:nvSpPr>
            <p:spPr>
              <a:xfrm>
                <a:off x="1364945" y="310686"/>
                <a:ext cx="158072" cy="171052"/>
              </a:xfrm>
              <a:prstGeom prst="rect">
                <a:avLst/>
              </a:prstGeom>
            </p:spPr>
            <p:txBody>
              <a:bodyPr>
                <a:prstTxWarp prst="textPlain">
                  <a:avLst/>
                </a:prstTxWarp>
              </a:bodyPr>
              <a:lstStyle/>
              <a:p>
                <a:pPr lvl="0" algn="ctr"/>
                <a:r>
                  <a:rPr b="0" i="0">
                    <a:ln>
                      <a:noFill/>
                    </a:ln>
                    <a:solidFill>
                      <a:schemeClr val="lt2"/>
                    </a:solidFill>
                    <a:latin typeface="Gaegu;300"/>
                  </a:rPr>
                  <a:t>x</a:t>
                </a:r>
              </a:p>
            </p:txBody>
          </p:sp>
          <p:sp>
            <p:nvSpPr>
              <p:cNvPr id="2521" name="Google Shape;2521;p28"/>
              <p:cNvSpPr/>
              <p:nvPr/>
            </p:nvSpPr>
            <p:spPr>
              <a:xfrm>
                <a:off x="733775" y="385383"/>
                <a:ext cx="155474" cy="21652"/>
              </a:xfrm>
              <a:prstGeom prst="rect">
                <a:avLst/>
              </a:prstGeom>
            </p:spPr>
            <p:txBody>
              <a:bodyPr>
                <a:prstTxWarp prst="textPlain">
                  <a:avLst/>
                </a:prstTxWarp>
              </a:bodyPr>
              <a:lstStyle/>
              <a:p>
                <a:pPr lvl="0" algn="ctr"/>
                <a:r>
                  <a:rPr b="0" i="0">
                    <a:ln>
                      <a:noFill/>
                    </a:ln>
                    <a:solidFill>
                      <a:schemeClr val="lt2"/>
                    </a:solidFill>
                    <a:latin typeface="Gaegu;300"/>
                  </a:rPr>
                  <a:t>-</a:t>
                </a:r>
              </a:p>
            </p:txBody>
          </p:sp>
          <p:grpSp>
            <p:nvGrpSpPr>
              <p:cNvPr id="2522" name="Google Shape;2522;p28"/>
              <p:cNvGrpSpPr/>
              <p:nvPr/>
            </p:nvGrpSpPr>
            <p:grpSpPr>
              <a:xfrm>
                <a:off x="1015525" y="313175"/>
                <a:ext cx="184510" cy="164017"/>
                <a:chOff x="7228702" y="774508"/>
                <a:chExt cx="285046" cy="253347"/>
              </a:xfrm>
            </p:grpSpPr>
            <p:grpSp>
              <p:nvGrpSpPr>
                <p:cNvPr id="2523" name="Google Shape;2523;p28"/>
                <p:cNvGrpSpPr/>
                <p:nvPr/>
              </p:nvGrpSpPr>
              <p:grpSpPr>
                <a:xfrm>
                  <a:off x="7313001" y="774508"/>
                  <a:ext cx="200747" cy="228523"/>
                  <a:chOff x="7313001" y="774508"/>
                  <a:chExt cx="200747" cy="228523"/>
                </a:xfrm>
              </p:grpSpPr>
              <p:sp>
                <p:nvSpPr>
                  <p:cNvPr id="2524" name="Google Shape;2524;p28"/>
                  <p:cNvSpPr/>
                  <p:nvPr/>
                </p:nvSpPr>
                <p:spPr>
                  <a:xfrm>
                    <a:off x="7315737" y="774508"/>
                    <a:ext cx="198011" cy="228523"/>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2525" name="Google Shape;2525;p28"/>
                  <p:cNvSpPr/>
                  <p:nvPr/>
                </p:nvSpPr>
                <p:spPr>
                  <a:xfrm>
                    <a:off x="7313001" y="778289"/>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28"/>
                <p:cNvGrpSpPr/>
                <p:nvPr/>
              </p:nvGrpSpPr>
              <p:grpSpPr>
                <a:xfrm>
                  <a:off x="7228702" y="809455"/>
                  <a:ext cx="200757" cy="218400"/>
                  <a:chOff x="7269477" y="781280"/>
                  <a:chExt cx="200757" cy="218400"/>
                </a:xfrm>
              </p:grpSpPr>
              <p:sp>
                <p:nvSpPr>
                  <p:cNvPr id="2527" name="Google Shape;2527;p28"/>
                  <p:cNvSpPr/>
                  <p:nvPr/>
                </p:nvSpPr>
                <p:spPr>
                  <a:xfrm>
                    <a:off x="7269477" y="781280"/>
                    <a:ext cx="200749" cy="217216"/>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2528" name="Google Shape;2528;p28"/>
                  <p:cNvSpPr/>
                  <p:nvPr/>
                </p:nvSpPr>
                <p:spPr>
                  <a:xfrm>
                    <a:off x="7269491" y="782465"/>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29" name="Google Shape;2529;p28"/>
            <p:cNvGrpSpPr/>
            <p:nvPr/>
          </p:nvGrpSpPr>
          <p:grpSpPr>
            <a:xfrm>
              <a:off x="812189" y="664537"/>
              <a:ext cx="800559" cy="204209"/>
              <a:chOff x="747420" y="664537"/>
              <a:chExt cx="800559" cy="204209"/>
            </a:xfrm>
          </p:grpSpPr>
          <p:grpSp>
            <p:nvGrpSpPr>
              <p:cNvPr id="2530" name="Google Shape;2530;p28"/>
              <p:cNvGrpSpPr/>
              <p:nvPr/>
            </p:nvGrpSpPr>
            <p:grpSpPr>
              <a:xfrm>
                <a:off x="1339984" y="664537"/>
                <a:ext cx="207995" cy="204209"/>
                <a:chOff x="1541700" y="658850"/>
                <a:chExt cx="253838" cy="249218"/>
              </a:xfrm>
            </p:grpSpPr>
            <p:sp>
              <p:nvSpPr>
                <p:cNvPr id="2531" name="Google Shape;2531;p28"/>
                <p:cNvSpPr/>
                <p:nvPr/>
              </p:nvSpPr>
              <p:spPr>
                <a:xfrm>
                  <a:off x="1541700" y="658850"/>
                  <a:ext cx="253838" cy="249218"/>
                </a:xfrm>
                <a:custGeom>
                  <a:avLst/>
                  <a:gdLst/>
                  <a:ahLst/>
                  <a:cxnLst/>
                  <a:rect l="l" t="t" r="r" b="b"/>
                  <a:pathLst>
                    <a:path w="16427" h="16128" extrusionOk="0">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a:off x="1610522" y="731473"/>
                  <a:ext cx="118892" cy="100998"/>
                </a:xfrm>
                <a:custGeom>
                  <a:avLst/>
                  <a:gdLst/>
                  <a:ahLst/>
                  <a:cxnLst/>
                  <a:rect l="l" t="t" r="r" b="b"/>
                  <a:pathLst>
                    <a:path w="7694" h="6536" extrusionOk="0">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71510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sp>
            <p:nvSpPr>
              <p:cNvPr id="2534" name="Google Shape;2534;p28"/>
              <p:cNvSpPr/>
              <p:nvPr/>
            </p:nvSpPr>
            <p:spPr>
              <a:xfrm rot="5400000" flipH="1">
                <a:off x="101138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grpSp>
      </p:grpSp>
      <p:grpSp>
        <p:nvGrpSpPr>
          <p:cNvPr id="2535" name="Google Shape;2535;p28"/>
          <p:cNvGrpSpPr/>
          <p:nvPr/>
        </p:nvGrpSpPr>
        <p:grpSpPr>
          <a:xfrm>
            <a:off x="5622860" y="4267818"/>
            <a:ext cx="971096" cy="494681"/>
            <a:chOff x="2094425" y="748900"/>
            <a:chExt cx="887900" cy="452300"/>
          </a:xfrm>
        </p:grpSpPr>
        <p:sp>
          <p:nvSpPr>
            <p:cNvPr id="2536" name="Google Shape;2536;p28"/>
            <p:cNvSpPr/>
            <p:nvPr/>
          </p:nvSpPr>
          <p:spPr>
            <a:xfrm>
              <a:off x="2094425" y="748900"/>
              <a:ext cx="887900" cy="419450"/>
            </a:xfrm>
            <a:custGeom>
              <a:avLst/>
              <a:gdLst/>
              <a:ahLst/>
              <a:cxnLst/>
              <a:rect l="l" t="t" r="r" b="b"/>
              <a:pathLst>
                <a:path w="35516" h="16778" extrusionOk="0">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2180475" y="835350"/>
              <a:ext cx="733700" cy="337425"/>
            </a:xfrm>
            <a:custGeom>
              <a:avLst/>
              <a:gdLst/>
              <a:ahLst/>
              <a:cxnLst/>
              <a:rect l="l" t="t" r="r" b="b"/>
              <a:pathLst>
                <a:path w="29348" h="13497" extrusionOk="0">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2263050" y="935600"/>
              <a:ext cx="563600" cy="236375"/>
            </a:xfrm>
            <a:custGeom>
              <a:avLst/>
              <a:gdLst/>
              <a:ahLst/>
              <a:cxnLst/>
              <a:rect l="l" t="t" r="r" b="b"/>
              <a:pathLst>
                <a:path w="22544" h="9455" extrusionOk="0">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2343125" y="1024550"/>
              <a:ext cx="375575" cy="176650"/>
            </a:xfrm>
            <a:custGeom>
              <a:avLst/>
              <a:gdLst/>
              <a:ahLst/>
              <a:cxnLst/>
              <a:rect l="l" t="t" r="r" b="b"/>
              <a:pathLst>
                <a:path w="15023" h="7066" extrusionOk="0">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0" name="Google Shape;2540;p28"/>
          <p:cNvSpPr/>
          <p:nvPr/>
        </p:nvSpPr>
        <p:spPr>
          <a:xfrm>
            <a:off x="720000" y="4202949"/>
            <a:ext cx="393256" cy="466950"/>
          </a:xfrm>
          <a:custGeom>
            <a:avLst/>
            <a:gdLst/>
            <a:ahLst/>
            <a:cxnLst/>
            <a:rect l="l" t="t" r="r" b="b"/>
            <a:pathLst>
              <a:path w="4776" h="5671" extrusionOk="0">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8"/>
          <p:cNvSpPr/>
          <p:nvPr/>
        </p:nvSpPr>
        <p:spPr>
          <a:xfrm>
            <a:off x="600600" y="1014000"/>
            <a:ext cx="7942800" cy="37485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5_1">
    <p:spTree>
      <p:nvGrpSpPr>
        <p:cNvPr id="1" name="Shape 2542"/>
        <p:cNvGrpSpPr/>
        <p:nvPr/>
      </p:nvGrpSpPr>
      <p:grpSpPr>
        <a:xfrm>
          <a:off x="0" y="0"/>
          <a:ext cx="0" cy="0"/>
          <a:chOff x="0" y="0"/>
          <a:chExt cx="0" cy="0"/>
        </a:xfrm>
      </p:grpSpPr>
      <p:grpSp>
        <p:nvGrpSpPr>
          <p:cNvPr id="2543" name="Google Shape;2543;p29"/>
          <p:cNvGrpSpPr/>
          <p:nvPr/>
        </p:nvGrpSpPr>
        <p:grpSpPr>
          <a:xfrm>
            <a:off x="-23004" y="-1"/>
            <a:ext cx="9177565" cy="5143390"/>
            <a:chOff x="-23004" y="-1"/>
            <a:chExt cx="9177565" cy="5143390"/>
          </a:xfrm>
        </p:grpSpPr>
        <p:sp>
          <p:nvSpPr>
            <p:cNvPr id="2544" name="Google Shape;2544;p29"/>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9"/>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9"/>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9"/>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9"/>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9"/>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9"/>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9"/>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29"/>
          <p:cNvGrpSpPr/>
          <p:nvPr/>
        </p:nvGrpSpPr>
        <p:grpSpPr>
          <a:xfrm>
            <a:off x="-23004" y="-1"/>
            <a:ext cx="9177565" cy="5143390"/>
            <a:chOff x="-23004" y="-1"/>
            <a:chExt cx="9177565" cy="5143390"/>
          </a:xfrm>
        </p:grpSpPr>
        <p:sp>
          <p:nvSpPr>
            <p:cNvPr id="2603" name="Google Shape;2603;p29"/>
            <p:cNvSpPr/>
            <p:nvPr/>
          </p:nvSpPr>
          <p:spPr>
            <a:xfrm>
              <a:off x="-22991"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324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650686"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9986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1346531"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1672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9"/>
            <p:cNvSpPr/>
            <p:nvPr/>
          </p:nvSpPr>
          <p:spPr>
            <a:xfrm>
              <a:off x="2020208"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9"/>
            <p:cNvSpPr/>
            <p:nvPr/>
          </p:nvSpPr>
          <p:spPr>
            <a:xfrm>
              <a:off x="236813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26941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3041740"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338966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3715752"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9"/>
            <p:cNvSpPr/>
            <p:nvPr/>
          </p:nvSpPr>
          <p:spPr>
            <a:xfrm>
              <a:off x="406333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9"/>
            <p:cNvSpPr/>
            <p:nvPr/>
          </p:nvSpPr>
          <p:spPr>
            <a:xfrm>
              <a:off x="4411262"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23004" y="176275"/>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23004" y="52386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23004" y="84988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23004" y="119780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9"/>
            <p:cNvSpPr/>
            <p:nvPr/>
          </p:nvSpPr>
          <p:spPr>
            <a:xfrm>
              <a:off x="-23004" y="155450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9"/>
            <p:cNvSpPr/>
            <p:nvPr/>
          </p:nvSpPr>
          <p:spPr>
            <a:xfrm>
              <a:off x="-23004" y="1880590"/>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a:off x="-23004" y="222851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9"/>
            <p:cNvSpPr/>
            <p:nvPr/>
          </p:nvSpPr>
          <p:spPr>
            <a:xfrm>
              <a:off x="-23004" y="2576366"/>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9"/>
            <p:cNvSpPr/>
            <p:nvPr/>
          </p:nvSpPr>
          <p:spPr>
            <a:xfrm>
              <a:off x="-23004" y="2902455"/>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9"/>
            <p:cNvSpPr/>
            <p:nvPr/>
          </p:nvSpPr>
          <p:spPr>
            <a:xfrm>
              <a:off x="-23004" y="3250042"/>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9"/>
            <p:cNvSpPr/>
            <p:nvPr/>
          </p:nvSpPr>
          <p:spPr>
            <a:xfrm>
              <a:off x="-23004" y="3597964"/>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9"/>
            <p:cNvSpPr/>
            <p:nvPr/>
          </p:nvSpPr>
          <p:spPr>
            <a:xfrm>
              <a:off x="-23004" y="3924052"/>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3004" y="4271639"/>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3004" y="4619561"/>
              <a:ext cx="4755630" cy="67"/>
            </a:xfrm>
            <a:custGeom>
              <a:avLst/>
              <a:gdLst/>
              <a:ahLst/>
              <a:cxnLst/>
              <a:rect l="l" t="t" r="r" b="b"/>
              <a:pathLst>
                <a:path w="145199" h="1" fill="none" extrusionOk="0">
                  <a:moveTo>
                    <a:pt x="145199" y="0"/>
                  </a:moveTo>
                  <a:lnTo>
                    <a:pt x="0"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004" y="4945583"/>
              <a:ext cx="4755630" cy="67"/>
            </a:xfrm>
            <a:custGeom>
              <a:avLst/>
              <a:gdLst/>
              <a:ahLst/>
              <a:cxnLst/>
              <a:rect l="l" t="t" r="r" b="b"/>
              <a:pathLst>
                <a:path w="145199" h="1" fill="none" extrusionOk="0">
                  <a:moveTo>
                    <a:pt x="145199" y="1"/>
                  </a:moveTo>
                  <a:lnTo>
                    <a:pt x="0"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47325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505868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5406608"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5754196"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608028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64282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9"/>
            <p:cNvSpPr/>
            <p:nvPr/>
          </p:nvSpPr>
          <p:spPr>
            <a:xfrm>
              <a:off x="6775795"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9"/>
            <p:cNvSpPr/>
            <p:nvPr/>
          </p:nvSpPr>
          <p:spPr>
            <a:xfrm>
              <a:off x="710188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7449807"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7797394"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8123417"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8471339" y="-1"/>
              <a:ext cx="67" cy="5143390"/>
            </a:xfrm>
            <a:custGeom>
              <a:avLst/>
              <a:gdLst/>
              <a:ahLst/>
              <a:cxnLst/>
              <a:rect l="l" t="t" r="r" b="b"/>
              <a:pathLst>
                <a:path w="1" h="160618" fill="none" extrusionOk="0">
                  <a:moveTo>
                    <a:pt x="1" y="0"/>
                  </a:moveTo>
                  <a:lnTo>
                    <a:pt x="1"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8828370"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9154459" y="-1"/>
              <a:ext cx="67" cy="5143390"/>
            </a:xfrm>
            <a:custGeom>
              <a:avLst/>
              <a:gdLst/>
              <a:ahLst/>
              <a:cxnLst/>
              <a:rect l="l" t="t" r="r" b="b"/>
              <a:pathLst>
                <a:path w="1" h="160618" fill="none" extrusionOk="0">
                  <a:moveTo>
                    <a:pt x="0" y="0"/>
                  </a:moveTo>
                  <a:lnTo>
                    <a:pt x="0" y="160617"/>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4732600" y="176275"/>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4732600" y="52386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4732600" y="84988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9"/>
            <p:cNvSpPr/>
            <p:nvPr/>
          </p:nvSpPr>
          <p:spPr>
            <a:xfrm>
              <a:off x="4732600" y="119780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9"/>
            <p:cNvSpPr/>
            <p:nvPr/>
          </p:nvSpPr>
          <p:spPr>
            <a:xfrm>
              <a:off x="4732600" y="155450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9"/>
            <p:cNvSpPr/>
            <p:nvPr/>
          </p:nvSpPr>
          <p:spPr>
            <a:xfrm>
              <a:off x="4732600" y="1880590"/>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9"/>
            <p:cNvSpPr/>
            <p:nvPr/>
          </p:nvSpPr>
          <p:spPr>
            <a:xfrm>
              <a:off x="4732600" y="222851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9"/>
            <p:cNvSpPr/>
            <p:nvPr/>
          </p:nvSpPr>
          <p:spPr>
            <a:xfrm>
              <a:off x="4732600" y="2576366"/>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9"/>
            <p:cNvSpPr/>
            <p:nvPr/>
          </p:nvSpPr>
          <p:spPr>
            <a:xfrm>
              <a:off x="4732600" y="2902455"/>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9"/>
            <p:cNvSpPr/>
            <p:nvPr/>
          </p:nvSpPr>
          <p:spPr>
            <a:xfrm>
              <a:off x="4732600" y="3250042"/>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9"/>
            <p:cNvSpPr/>
            <p:nvPr/>
          </p:nvSpPr>
          <p:spPr>
            <a:xfrm>
              <a:off x="4732600" y="3597964"/>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9"/>
            <p:cNvSpPr/>
            <p:nvPr/>
          </p:nvSpPr>
          <p:spPr>
            <a:xfrm>
              <a:off x="4732600" y="3924052"/>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9"/>
            <p:cNvSpPr/>
            <p:nvPr/>
          </p:nvSpPr>
          <p:spPr>
            <a:xfrm>
              <a:off x="4732600" y="4271639"/>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9"/>
            <p:cNvSpPr/>
            <p:nvPr/>
          </p:nvSpPr>
          <p:spPr>
            <a:xfrm>
              <a:off x="4732600" y="4619561"/>
              <a:ext cx="4421961" cy="67"/>
            </a:xfrm>
            <a:custGeom>
              <a:avLst/>
              <a:gdLst/>
              <a:ahLst/>
              <a:cxnLst/>
              <a:rect l="l" t="t" r="r" b="b"/>
              <a:pathLst>
                <a:path w="140402" h="1" fill="none" extrusionOk="0">
                  <a:moveTo>
                    <a:pt x="140401" y="0"/>
                  </a:moveTo>
                  <a:lnTo>
                    <a:pt x="1" y="0"/>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9"/>
            <p:cNvSpPr/>
            <p:nvPr/>
          </p:nvSpPr>
          <p:spPr>
            <a:xfrm>
              <a:off x="4732600" y="4945583"/>
              <a:ext cx="4421961" cy="67"/>
            </a:xfrm>
            <a:custGeom>
              <a:avLst/>
              <a:gdLst/>
              <a:ahLst/>
              <a:cxnLst/>
              <a:rect l="l" t="t" r="r" b="b"/>
              <a:pathLst>
                <a:path w="140402" h="1" fill="none" extrusionOk="0">
                  <a:moveTo>
                    <a:pt x="140401" y="1"/>
                  </a:moveTo>
                  <a:lnTo>
                    <a:pt x="1" y="1"/>
                  </a:lnTo>
                </a:path>
              </a:pathLst>
            </a:custGeom>
            <a:noFill/>
            <a:ln w="19050"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1" name="Google Shape;2661;p29"/>
          <p:cNvSpPr/>
          <p:nvPr/>
        </p:nvSpPr>
        <p:spPr>
          <a:xfrm>
            <a:off x="600600" y="1014000"/>
            <a:ext cx="7942800" cy="374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9"/>
          <p:cNvSpPr/>
          <p:nvPr/>
        </p:nvSpPr>
        <p:spPr>
          <a:xfrm>
            <a:off x="5975076" y="4136476"/>
            <a:ext cx="2588600" cy="644575"/>
          </a:xfrm>
          <a:custGeom>
            <a:avLst/>
            <a:gdLst/>
            <a:ahLst/>
            <a:cxnLst/>
            <a:rect l="l" t="t" r="r" b="b"/>
            <a:pathLst>
              <a:path w="103544" h="25783" extrusionOk="0">
                <a:moveTo>
                  <a:pt x="5928" y="25504"/>
                </a:moveTo>
                <a:cubicBezTo>
                  <a:pt x="19744" y="26038"/>
                  <a:pt x="75739" y="25735"/>
                  <a:pt x="91923" y="25183"/>
                </a:cubicBezTo>
                <a:cubicBezTo>
                  <a:pt x="108107" y="24631"/>
                  <a:pt x="101894" y="26323"/>
                  <a:pt x="103033" y="22192"/>
                </a:cubicBezTo>
                <a:cubicBezTo>
                  <a:pt x="104173" y="18061"/>
                  <a:pt x="103674" y="2660"/>
                  <a:pt x="98760" y="399"/>
                </a:cubicBezTo>
                <a:cubicBezTo>
                  <a:pt x="93846" y="-1862"/>
                  <a:pt x="79638" y="6115"/>
                  <a:pt x="73549" y="8625"/>
                </a:cubicBezTo>
                <a:cubicBezTo>
                  <a:pt x="67460" y="11136"/>
                  <a:pt x="68458" y="14981"/>
                  <a:pt x="62226" y="15462"/>
                </a:cubicBezTo>
                <a:cubicBezTo>
                  <a:pt x="55995" y="15943"/>
                  <a:pt x="42944" y="10833"/>
                  <a:pt x="36160" y="11509"/>
                </a:cubicBezTo>
                <a:cubicBezTo>
                  <a:pt x="29377" y="12186"/>
                  <a:pt x="26047" y="17776"/>
                  <a:pt x="21525" y="19521"/>
                </a:cubicBezTo>
                <a:cubicBezTo>
                  <a:pt x="17003" y="21266"/>
                  <a:pt x="11626" y="20981"/>
                  <a:pt x="9026" y="21978"/>
                </a:cubicBezTo>
                <a:cubicBezTo>
                  <a:pt x="6427" y="22975"/>
                  <a:pt x="-7888" y="24970"/>
                  <a:pt x="5928" y="25504"/>
                </a:cubicBezTo>
                <a:close/>
              </a:path>
            </a:pathLst>
          </a:custGeom>
          <a:solidFill>
            <a:schemeClr val="accent6"/>
          </a:solidFill>
          <a:ln>
            <a:noFill/>
          </a:ln>
        </p:spPr>
      </p:sp>
      <p:grpSp>
        <p:nvGrpSpPr>
          <p:cNvPr id="2663" name="Google Shape;2663;p29"/>
          <p:cNvGrpSpPr/>
          <p:nvPr/>
        </p:nvGrpSpPr>
        <p:grpSpPr>
          <a:xfrm>
            <a:off x="584625" y="540000"/>
            <a:ext cx="1265537" cy="1405864"/>
            <a:chOff x="600600" y="540000"/>
            <a:chExt cx="1265537" cy="1405864"/>
          </a:xfrm>
        </p:grpSpPr>
        <p:sp>
          <p:nvSpPr>
            <p:cNvPr id="2664" name="Google Shape;2664;p29"/>
            <p:cNvSpPr/>
            <p:nvPr/>
          </p:nvSpPr>
          <p:spPr>
            <a:xfrm>
              <a:off x="702549" y="636668"/>
              <a:ext cx="1059313" cy="1309196"/>
            </a:xfrm>
            <a:custGeom>
              <a:avLst/>
              <a:gdLst/>
              <a:ahLst/>
              <a:cxnLst/>
              <a:rect l="l" t="t" r="r" b="b"/>
              <a:pathLst>
                <a:path w="26881" h="33222" extrusionOk="0">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9"/>
            <p:cNvSpPr/>
            <p:nvPr/>
          </p:nvSpPr>
          <p:spPr>
            <a:xfrm>
              <a:off x="600600" y="540000"/>
              <a:ext cx="1034250" cy="1287995"/>
            </a:xfrm>
            <a:custGeom>
              <a:avLst/>
              <a:gdLst/>
              <a:ahLst/>
              <a:cxnLst/>
              <a:rect l="l" t="t" r="r" b="b"/>
              <a:pathLst>
                <a:path w="26245" h="32684" extrusionOk="0">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9"/>
            <p:cNvSpPr/>
            <p:nvPr/>
          </p:nvSpPr>
          <p:spPr>
            <a:xfrm>
              <a:off x="946406" y="780744"/>
              <a:ext cx="919732" cy="1073381"/>
            </a:xfrm>
            <a:custGeom>
              <a:avLst/>
              <a:gdLst/>
              <a:ahLst/>
              <a:cxnLst/>
              <a:rect l="l" t="t" r="r" b="b"/>
              <a:pathLst>
                <a:path w="23339" h="27238" extrusionOk="0">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29"/>
          <p:cNvGrpSpPr/>
          <p:nvPr/>
        </p:nvGrpSpPr>
        <p:grpSpPr>
          <a:xfrm>
            <a:off x="600600" y="519300"/>
            <a:ext cx="7942800" cy="494700"/>
            <a:chOff x="600600" y="519300"/>
            <a:chExt cx="7942800" cy="494700"/>
          </a:xfrm>
        </p:grpSpPr>
        <p:sp>
          <p:nvSpPr>
            <p:cNvPr id="2668" name="Google Shape;2668;p29"/>
            <p:cNvSpPr/>
            <p:nvPr/>
          </p:nvSpPr>
          <p:spPr>
            <a:xfrm>
              <a:off x="600600" y="519300"/>
              <a:ext cx="7942800" cy="494700"/>
            </a:xfrm>
            <a:prstGeom prst="rect">
              <a:avLst/>
            </a:prstGeom>
            <a:solidFill>
              <a:schemeClr val="accent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9" name="Google Shape;2669;p29"/>
            <p:cNvGrpSpPr/>
            <p:nvPr/>
          </p:nvGrpSpPr>
          <p:grpSpPr>
            <a:xfrm>
              <a:off x="7542569" y="681111"/>
              <a:ext cx="789243" cy="171052"/>
              <a:chOff x="733775" y="310686"/>
              <a:chExt cx="789243" cy="171052"/>
            </a:xfrm>
          </p:grpSpPr>
          <p:sp>
            <p:nvSpPr>
              <p:cNvPr id="2670" name="Google Shape;2670;p29"/>
              <p:cNvSpPr/>
              <p:nvPr/>
            </p:nvSpPr>
            <p:spPr>
              <a:xfrm>
                <a:off x="1364945" y="310686"/>
                <a:ext cx="158072" cy="171052"/>
              </a:xfrm>
              <a:prstGeom prst="rect">
                <a:avLst/>
              </a:prstGeom>
            </p:spPr>
            <p:txBody>
              <a:bodyPr>
                <a:prstTxWarp prst="textPlain">
                  <a:avLst/>
                </a:prstTxWarp>
              </a:bodyPr>
              <a:lstStyle/>
              <a:p>
                <a:pPr lvl="0" algn="ctr"/>
                <a:r>
                  <a:rPr b="0" i="0">
                    <a:ln>
                      <a:noFill/>
                    </a:ln>
                    <a:solidFill>
                      <a:schemeClr val="lt2"/>
                    </a:solidFill>
                    <a:latin typeface="Gaegu;300"/>
                  </a:rPr>
                  <a:t>x</a:t>
                </a:r>
              </a:p>
            </p:txBody>
          </p:sp>
          <p:sp>
            <p:nvSpPr>
              <p:cNvPr id="2671" name="Google Shape;2671;p29"/>
              <p:cNvSpPr/>
              <p:nvPr/>
            </p:nvSpPr>
            <p:spPr>
              <a:xfrm>
                <a:off x="733775" y="385383"/>
                <a:ext cx="155474" cy="21652"/>
              </a:xfrm>
              <a:prstGeom prst="rect">
                <a:avLst/>
              </a:prstGeom>
            </p:spPr>
            <p:txBody>
              <a:bodyPr>
                <a:prstTxWarp prst="textPlain">
                  <a:avLst/>
                </a:prstTxWarp>
              </a:bodyPr>
              <a:lstStyle/>
              <a:p>
                <a:pPr lvl="0" algn="ctr"/>
                <a:r>
                  <a:rPr b="0" i="0">
                    <a:ln>
                      <a:noFill/>
                    </a:ln>
                    <a:solidFill>
                      <a:schemeClr val="lt2"/>
                    </a:solidFill>
                    <a:latin typeface="Gaegu;300"/>
                  </a:rPr>
                  <a:t>-</a:t>
                </a:r>
              </a:p>
            </p:txBody>
          </p:sp>
          <p:grpSp>
            <p:nvGrpSpPr>
              <p:cNvPr id="2672" name="Google Shape;2672;p29"/>
              <p:cNvGrpSpPr/>
              <p:nvPr/>
            </p:nvGrpSpPr>
            <p:grpSpPr>
              <a:xfrm>
                <a:off x="1015525" y="313175"/>
                <a:ext cx="184510" cy="164017"/>
                <a:chOff x="7228702" y="774508"/>
                <a:chExt cx="285046" cy="253347"/>
              </a:xfrm>
            </p:grpSpPr>
            <p:grpSp>
              <p:nvGrpSpPr>
                <p:cNvPr id="2673" name="Google Shape;2673;p29"/>
                <p:cNvGrpSpPr/>
                <p:nvPr/>
              </p:nvGrpSpPr>
              <p:grpSpPr>
                <a:xfrm>
                  <a:off x="7313001" y="774508"/>
                  <a:ext cx="200747" cy="228523"/>
                  <a:chOff x="7313001" y="774508"/>
                  <a:chExt cx="200747" cy="228523"/>
                </a:xfrm>
              </p:grpSpPr>
              <p:sp>
                <p:nvSpPr>
                  <p:cNvPr id="2674" name="Google Shape;2674;p29"/>
                  <p:cNvSpPr/>
                  <p:nvPr/>
                </p:nvSpPr>
                <p:spPr>
                  <a:xfrm>
                    <a:off x="7315737" y="774508"/>
                    <a:ext cx="198011" cy="228523"/>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2675" name="Google Shape;2675;p29"/>
                  <p:cNvSpPr/>
                  <p:nvPr/>
                </p:nvSpPr>
                <p:spPr>
                  <a:xfrm>
                    <a:off x="7313001" y="778289"/>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29"/>
                <p:cNvGrpSpPr/>
                <p:nvPr/>
              </p:nvGrpSpPr>
              <p:grpSpPr>
                <a:xfrm>
                  <a:off x="7228702" y="809455"/>
                  <a:ext cx="200757" cy="218400"/>
                  <a:chOff x="7269477" y="781280"/>
                  <a:chExt cx="200757" cy="218400"/>
                </a:xfrm>
              </p:grpSpPr>
              <p:sp>
                <p:nvSpPr>
                  <p:cNvPr id="2677" name="Google Shape;2677;p29"/>
                  <p:cNvSpPr/>
                  <p:nvPr/>
                </p:nvSpPr>
                <p:spPr>
                  <a:xfrm>
                    <a:off x="7269477" y="781280"/>
                    <a:ext cx="200749" cy="217216"/>
                  </a:xfrm>
                  <a:custGeom>
                    <a:avLst/>
                    <a:gdLst/>
                    <a:ahLst/>
                    <a:cxnLst/>
                    <a:rect l="l" t="t" r="r" b="b"/>
                    <a:pathLst>
                      <a:path w="9360" h="9811" extrusionOk="0">
                        <a:moveTo>
                          <a:pt x="0" y="0"/>
                        </a:moveTo>
                        <a:lnTo>
                          <a:pt x="9360" y="0"/>
                        </a:lnTo>
                        <a:lnTo>
                          <a:pt x="9135" y="9811"/>
                        </a:lnTo>
                        <a:lnTo>
                          <a:pt x="57" y="9699"/>
                        </a:lnTo>
                        <a:close/>
                      </a:path>
                    </a:pathLst>
                  </a:custGeom>
                  <a:solidFill>
                    <a:schemeClr val="accent4"/>
                  </a:solidFill>
                  <a:ln>
                    <a:noFill/>
                  </a:ln>
                </p:spPr>
              </p:sp>
              <p:sp>
                <p:nvSpPr>
                  <p:cNvPr id="2678" name="Google Shape;2678;p29"/>
                  <p:cNvSpPr/>
                  <p:nvPr/>
                </p:nvSpPr>
                <p:spPr>
                  <a:xfrm>
                    <a:off x="7269491" y="782465"/>
                    <a:ext cx="200743" cy="217215"/>
                  </a:xfrm>
                  <a:custGeom>
                    <a:avLst/>
                    <a:gdLst/>
                    <a:ahLst/>
                    <a:cxnLst/>
                    <a:rect l="l" t="t" r="r" b="b"/>
                    <a:pathLst>
                      <a:path w="46930" h="32566" extrusionOk="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79" name="Google Shape;2679;p29"/>
            <p:cNvGrpSpPr/>
            <p:nvPr/>
          </p:nvGrpSpPr>
          <p:grpSpPr>
            <a:xfrm>
              <a:off x="812189" y="664537"/>
              <a:ext cx="800559" cy="204209"/>
              <a:chOff x="747420" y="664537"/>
              <a:chExt cx="800559" cy="204209"/>
            </a:xfrm>
          </p:grpSpPr>
          <p:grpSp>
            <p:nvGrpSpPr>
              <p:cNvPr id="2680" name="Google Shape;2680;p29"/>
              <p:cNvGrpSpPr/>
              <p:nvPr/>
            </p:nvGrpSpPr>
            <p:grpSpPr>
              <a:xfrm>
                <a:off x="1339984" y="664537"/>
                <a:ext cx="207995" cy="204209"/>
                <a:chOff x="1541700" y="658850"/>
                <a:chExt cx="253838" cy="249218"/>
              </a:xfrm>
            </p:grpSpPr>
            <p:sp>
              <p:nvSpPr>
                <p:cNvPr id="2681" name="Google Shape;2681;p29"/>
                <p:cNvSpPr/>
                <p:nvPr/>
              </p:nvSpPr>
              <p:spPr>
                <a:xfrm>
                  <a:off x="1541700" y="658850"/>
                  <a:ext cx="253838" cy="249218"/>
                </a:xfrm>
                <a:custGeom>
                  <a:avLst/>
                  <a:gdLst/>
                  <a:ahLst/>
                  <a:cxnLst/>
                  <a:rect l="l" t="t" r="r" b="b"/>
                  <a:pathLst>
                    <a:path w="16427" h="16128" extrusionOk="0">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9"/>
                <p:cNvSpPr/>
                <p:nvPr/>
              </p:nvSpPr>
              <p:spPr>
                <a:xfrm>
                  <a:off x="1610522" y="731473"/>
                  <a:ext cx="118892" cy="100998"/>
                </a:xfrm>
                <a:custGeom>
                  <a:avLst/>
                  <a:gdLst/>
                  <a:ahLst/>
                  <a:cxnLst/>
                  <a:rect l="l" t="t" r="r" b="b"/>
                  <a:pathLst>
                    <a:path w="7694" h="6536" extrusionOk="0">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 name="Google Shape;2683;p29"/>
              <p:cNvSpPr/>
              <p:nvPr/>
            </p:nvSpPr>
            <p:spPr>
              <a:xfrm rot="-5400000">
                <a:off x="71510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sp>
            <p:nvSpPr>
              <p:cNvPr id="2684" name="Google Shape;2684;p29"/>
              <p:cNvSpPr/>
              <p:nvPr/>
            </p:nvSpPr>
            <p:spPr>
              <a:xfrm rot="5400000" flipH="1">
                <a:off x="1011380" y="702546"/>
                <a:ext cx="192827" cy="128187"/>
              </a:xfrm>
              <a:prstGeom prst="rect">
                <a:avLst/>
              </a:prstGeom>
            </p:spPr>
            <p:txBody>
              <a:bodyPr>
                <a:prstTxWarp prst="textPlain">
                  <a:avLst/>
                </a:prstTxWarp>
              </a:bodyPr>
              <a:lstStyle/>
              <a:p>
                <a:pPr lvl="0" algn="ctr"/>
                <a:r>
                  <a:rPr b="0" i="0">
                    <a:ln>
                      <a:noFill/>
                    </a:ln>
                    <a:solidFill>
                      <a:schemeClr val="lt2"/>
                    </a:solidFill>
                    <a:latin typeface="Gaegu;300"/>
                  </a:rPr>
                  <a:t>^</a:t>
                </a:r>
              </a:p>
            </p:txBody>
          </p:sp>
        </p:grpSp>
      </p:grpSp>
      <p:sp>
        <p:nvSpPr>
          <p:cNvPr id="2685" name="Google Shape;2685;p29"/>
          <p:cNvSpPr/>
          <p:nvPr/>
        </p:nvSpPr>
        <p:spPr>
          <a:xfrm>
            <a:off x="7499500" y="4196474"/>
            <a:ext cx="540148" cy="434668"/>
          </a:xfrm>
          <a:custGeom>
            <a:avLst/>
            <a:gdLst/>
            <a:ahLst/>
            <a:cxnLst/>
            <a:rect l="l" t="t" r="r" b="b"/>
            <a:pathLst>
              <a:path w="23956" h="19280" extrusionOk="0">
                <a:moveTo>
                  <a:pt x="14843" y="0"/>
                </a:moveTo>
                <a:lnTo>
                  <a:pt x="10546" y="7402"/>
                </a:lnTo>
                <a:lnTo>
                  <a:pt x="4119" y="995"/>
                </a:lnTo>
                <a:lnTo>
                  <a:pt x="8795" y="7402"/>
                </a:lnTo>
                <a:lnTo>
                  <a:pt x="1" y="7163"/>
                </a:lnTo>
                <a:lnTo>
                  <a:pt x="7999" y="9551"/>
                </a:lnTo>
                <a:lnTo>
                  <a:pt x="637" y="14942"/>
                </a:lnTo>
                <a:lnTo>
                  <a:pt x="8854" y="12356"/>
                </a:lnTo>
                <a:lnTo>
                  <a:pt x="8854" y="12356"/>
                </a:lnTo>
                <a:cubicBezTo>
                  <a:pt x="8854" y="12356"/>
                  <a:pt x="8158" y="19240"/>
                  <a:pt x="8417" y="19280"/>
                </a:cubicBezTo>
                <a:cubicBezTo>
                  <a:pt x="8417" y="19280"/>
                  <a:pt x="8418" y="19280"/>
                  <a:pt x="8418" y="19280"/>
                </a:cubicBezTo>
                <a:cubicBezTo>
                  <a:pt x="8702" y="19280"/>
                  <a:pt x="11063" y="12436"/>
                  <a:pt x="11063" y="12436"/>
                </a:cubicBezTo>
                <a:lnTo>
                  <a:pt x="19220" y="17867"/>
                </a:lnTo>
                <a:lnTo>
                  <a:pt x="19220" y="17867"/>
                </a:lnTo>
                <a:lnTo>
                  <a:pt x="13252" y="10824"/>
                </a:lnTo>
                <a:lnTo>
                  <a:pt x="23956" y="10864"/>
                </a:lnTo>
                <a:lnTo>
                  <a:pt x="13351" y="8337"/>
                </a:lnTo>
                <a:lnTo>
                  <a:pt x="148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9"/>
          <p:cNvSpPr/>
          <p:nvPr/>
        </p:nvSpPr>
        <p:spPr>
          <a:xfrm>
            <a:off x="600600" y="1014000"/>
            <a:ext cx="7942800" cy="37485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3000"/>
              <a:buFont typeface="Gaegu"/>
              <a:buNone/>
              <a:defRPr sz="3000" b="1">
                <a:solidFill>
                  <a:schemeClr val="dk1"/>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1pPr>
            <a:lvl2pPr marL="914400" lvl="1"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2pPr>
            <a:lvl3pPr marL="1371600" lvl="2"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3pPr>
            <a:lvl4pPr marL="1828800" lvl="3"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4pPr>
            <a:lvl5pPr marL="2286000" lvl="4"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5pPr>
            <a:lvl6pPr marL="2743200" lvl="5"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6pPr>
            <a:lvl7pPr marL="3200400" lvl="6"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7pPr>
            <a:lvl8pPr marL="3657600" lvl="7" indent="-330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8pPr>
            <a:lvl9pPr marL="4114800" lvl="8" indent="-330200">
              <a:lnSpc>
                <a:spcPct val="115000"/>
              </a:lnSpc>
              <a:spcBef>
                <a:spcPts val="1600"/>
              </a:spcBef>
              <a:spcAft>
                <a:spcPts val="1600"/>
              </a:spcAft>
              <a:buClr>
                <a:schemeClr val="dk2"/>
              </a:buClr>
              <a:buSzPts val="1600"/>
              <a:buFont typeface="Varela Round"/>
              <a:buChar char="■"/>
              <a:defRPr sz="1600">
                <a:solidFill>
                  <a:schemeClr val="dk2"/>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74" r:id="rId5"/>
    <p:sldLayoutId id="214748367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6.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34"/>
          <p:cNvSpPr/>
          <p:nvPr/>
        </p:nvSpPr>
        <p:spPr>
          <a:xfrm rot="3599982">
            <a:off x="6531639" y="-461262"/>
            <a:ext cx="7613" cy="10468"/>
          </a:xfrm>
          <a:custGeom>
            <a:avLst/>
            <a:gdLst/>
            <a:ahLst/>
            <a:cxnLst/>
            <a:rect l="l" t="t" r="r" b="b"/>
            <a:pathLst>
              <a:path w="160" h="220" extrusionOk="0">
                <a:moveTo>
                  <a:pt x="160" y="0"/>
                </a:moveTo>
                <a:lnTo>
                  <a:pt x="160" y="0"/>
                </a:lnTo>
                <a:cubicBezTo>
                  <a:pt x="0" y="219"/>
                  <a:pt x="120" y="160"/>
                  <a:pt x="140" y="219"/>
                </a:cubicBezTo>
                <a:lnTo>
                  <a:pt x="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4"/>
          <p:cNvSpPr/>
          <p:nvPr/>
        </p:nvSpPr>
        <p:spPr>
          <a:xfrm rot="3599982">
            <a:off x="6759282" y="-286817"/>
            <a:ext cx="1951" cy="999"/>
          </a:xfrm>
          <a:custGeom>
            <a:avLst/>
            <a:gdLst/>
            <a:ahLst/>
            <a:cxnLst/>
            <a:rect l="l" t="t" r="r" b="b"/>
            <a:pathLst>
              <a:path w="41" h="21" extrusionOk="0">
                <a:moveTo>
                  <a:pt x="1" y="1"/>
                </a:moveTo>
                <a:cubicBezTo>
                  <a:pt x="1" y="1"/>
                  <a:pt x="1" y="21"/>
                  <a:pt x="1" y="21"/>
                </a:cubicBezTo>
                <a:cubicBezTo>
                  <a:pt x="41" y="1"/>
                  <a:pt x="4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4"/>
          <p:cNvSpPr/>
          <p:nvPr/>
        </p:nvSpPr>
        <p:spPr>
          <a:xfrm rot="3599982">
            <a:off x="6992440" y="-378235"/>
            <a:ext cx="3045" cy="4901"/>
          </a:xfrm>
          <a:custGeom>
            <a:avLst/>
            <a:gdLst/>
            <a:ahLst/>
            <a:cxnLst/>
            <a:rect l="l" t="t" r="r" b="b"/>
            <a:pathLst>
              <a:path w="64" h="103" extrusionOk="0">
                <a:moveTo>
                  <a:pt x="60" y="1"/>
                </a:moveTo>
                <a:cubicBezTo>
                  <a:pt x="56" y="1"/>
                  <a:pt x="35" y="45"/>
                  <a:pt x="1" y="103"/>
                </a:cubicBezTo>
                <a:cubicBezTo>
                  <a:pt x="20" y="83"/>
                  <a:pt x="20" y="83"/>
                  <a:pt x="40" y="83"/>
                </a:cubicBezTo>
                <a:cubicBezTo>
                  <a:pt x="57" y="24"/>
                  <a:pt x="63"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rot="3599982">
            <a:off x="6845545" y="-416022"/>
            <a:ext cx="999" cy="1903"/>
          </a:xfrm>
          <a:custGeom>
            <a:avLst/>
            <a:gdLst/>
            <a:ahLst/>
            <a:cxnLst/>
            <a:rect l="l" t="t" r="r" b="b"/>
            <a:pathLst>
              <a:path w="21" h="40" extrusionOk="0">
                <a:moveTo>
                  <a:pt x="20" y="0"/>
                </a:moveTo>
                <a:lnTo>
                  <a:pt x="20" y="0"/>
                </a:lnTo>
                <a:cubicBezTo>
                  <a:pt x="20" y="20"/>
                  <a:pt x="0" y="40"/>
                  <a:pt x="0" y="40"/>
                </a:cubicBezTo>
                <a:cubicBezTo>
                  <a:pt x="20" y="20"/>
                  <a:pt x="20" y="2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rot="3599982">
            <a:off x="6531676" y="-450822"/>
            <a:ext cx="999" cy="999"/>
          </a:xfrm>
          <a:custGeom>
            <a:avLst/>
            <a:gdLst/>
            <a:ahLst/>
            <a:cxnLst/>
            <a:rect l="l" t="t" r="r" b="b"/>
            <a:pathLst>
              <a:path w="21" h="21" extrusionOk="0">
                <a:moveTo>
                  <a:pt x="1" y="0"/>
                </a:moveTo>
                <a:lnTo>
                  <a:pt x="1" y="20"/>
                </a:lnTo>
                <a:lnTo>
                  <a:pt x="21" y="20"/>
                </a:lnTo>
                <a:cubicBezTo>
                  <a:pt x="21" y="0"/>
                  <a:pt x="2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rot="3599982">
            <a:off x="6660619" y="-281384"/>
            <a:ext cx="8564" cy="5139"/>
          </a:xfrm>
          <a:custGeom>
            <a:avLst/>
            <a:gdLst/>
            <a:ahLst/>
            <a:cxnLst/>
            <a:rect l="l" t="t" r="r" b="b"/>
            <a:pathLst>
              <a:path w="180" h="108" extrusionOk="0">
                <a:moveTo>
                  <a:pt x="180" y="1"/>
                </a:moveTo>
                <a:lnTo>
                  <a:pt x="180" y="1"/>
                </a:lnTo>
                <a:cubicBezTo>
                  <a:pt x="100" y="60"/>
                  <a:pt x="40" y="80"/>
                  <a:pt x="1" y="100"/>
                </a:cubicBezTo>
                <a:cubicBezTo>
                  <a:pt x="5" y="105"/>
                  <a:pt x="12" y="107"/>
                  <a:pt x="20" y="107"/>
                </a:cubicBezTo>
                <a:cubicBezTo>
                  <a:pt x="49" y="107"/>
                  <a:pt x="103" y="78"/>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rot="3599982">
            <a:off x="7112092" y="-234514"/>
            <a:ext cx="11419" cy="10468"/>
          </a:xfrm>
          <a:custGeom>
            <a:avLst/>
            <a:gdLst/>
            <a:ahLst/>
            <a:cxnLst/>
            <a:rect l="l" t="t" r="r" b="b"/>
            <a:pathLst>
              <a:path w="240" h="220" extrusionOk="0">
                <a:moveTo>
                  <a:pt x="239" y="0"/>
                </a:moveTo>
                <a:lnTo>
                  <a:pt x="159" y="60"/>
                </a:lnTo>
                <a:lnTo>
                  <a:pt x="0" y="219"/>
                </a:lnTo>
                <a:lnTo>
                  <a:pt x="0" y="219"/>
                </a:lnTo>
                <a:lnTo>
                  <a:pt x="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rot="3599982">
            <a:off x="6942150" y="-252139"/>
            <a:ext cx="8564" cy="8564"/>
          </a:xfrm>
          <a:custGeom>
            <a:avLst/>
            <a:gdLst/>
            <a:ahLst/>
            <a:cxnLst/>
            <a:rect l="l" t="t" r="r" b="b"/>
            <a:pathLst>
              <a:path w="180" h="180" extrusionOk="0">
                <a:moveTo>
                  <a:pt x="179" y="1"/>
                </a:moveTo>
                <a:lnTo>
                  <a:pt x="179" y="1"/>
                </a:lnTo>
                <a:cubicBezTo>
                  <a:pt x="100" y="61"/>
                  <a:pt x="60" y="61"/>
                  <a:pt x="0" y="61"/>
                </a:cubicBezTo>
                <a:lnTo>
                  <a:pt x="120" y="180"/>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4"/>
          <p:cNvSpPr/>
          <p:nvPr/>
        </p:nvSpPr>
        <p:spPr>
          <a:xfrm rot="3599982">
            <a:off x="6892432" y="-257988"/>
            <a:ext cx="12133" cy="17319"/>
          </a:xfrm>
          <a:custGeom>
            <a:avLst/>
            <a:gdLst/>
            <a:ahLst/>
            <a:cxnLst/>
            <a:rect l="l" t="t" r="r" b="b"/>
            <a:pathLst>
              <a:path w="255" h="364" extrusionOk="0">
                <a:moveTo>
                  <a:pt x="222" y="0"/>
                </a:moveTo>
                <a:cubicBezTo>
                  <a:pt x="210" y="0"/>
                  <a:pt x="177" y="25"/>
                  <a:pt x="111" y="91"/>
                </a:cubicBezTo>
                <a:cubicBezTo>
                  <a:pt x="125" y="133"/>
                  <a:pt x="1" y="363"/>
                  <a:pt x="23" y="363"/>
                </a:cubicBezTo>
                <a:cubicBezTo>
                  <a:pt x="33" y="363"/>
                  <a:pt x="68" y="323"/>
                  <a:pt x="150" y="211"/>
                </a:cubicBezTo>
                <a:cubicBezTo>
                  <a:pt x="150" y="168"/>
                  <a:pt x="254"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4"/>
          <p:cNvSpPr/>
          <p:nvPr/>
        </p:nvSpPr>
        <p:spPr>
          <a:xfrm rot="3599982">
            <a:off x="6412561" y="-475900"/>
            <a:ext cx="15178" cy="13275"/>
          </a:xfrm>
          <a:custGeom>
            <a:avLst/>
            <a:gdLst/>
            <a:ahLst/>
            <a:cxnLst/>
            <a:rect l="l" t="t" r="r" b="b"/>
            <a:pathLst>
              <a:path w="319" h="279" extrusionOk="0">
                <a:moveTo>
                  <a:pt x="160" y="0"/>
                </a:moveTo>
                <a:cubicBezTo>
                  <a:pt x="100" y="80"/>
                  <a:pt x="40" y="199"/>
                  <a:pt x="0" y="279"/>
                </a:cubicBezTo>
                <a:cubicBezTo>
                  <a:pt x="140" y="100"/>
                  <a:pt x="319" y="8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rot="3599982">
            <a:off x="6476240" y="-484414"/>
            <a:ext cx="999" cy="999"/>
          </a:xfrm>
          <a:custGeom>
            <a:avLst/>
            <a:gdLst/>
            <a:ahLst/>
            <a:cxnLst/>
            <a:rect l="l" t="t" r="r" b="b"/>
            <a:pathLst>
              <a:path w="21" h="21" extrusionOk="0">
                <a:moveTo>
                  <a:pt x="1" y="1"/>
                </a:moveTo>
                <a:lnTo>
                  <a:pt x="1" y="21"/>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4"/>
          <p:cNvSpPr/>
          <p:nvPr/>
        </p:nvSpPr>
        <p:spPr>
          <a:xfrm rot="3599982">
            <a:off x="6416406" y="-490678"/>
            <a:ext cx="9516" cy="6661"/>
          </a:xfrm>
          <a:custGeom>
            <a:avLst/>
            <a:gdLst/>
            <a:ahLst/>
            <a:cxnLst/>
            <a:rect l="l" t="t" r="r" b="b"/>
            <a:pathLst>
              <a:path w="200" h="140" extrusionOk="0">
                <a:moveTo>
                  <a:pt x="200" y="0"/>
                </a:moveTo>
                <a:lnTo>
                  <a:pt x="200" y="0"/>
                </a:lnTo>
                <a:cubicBezTo>
                  <a:pt x="140" y="40"/>
                  <a:pt x="80" y="80"/>
                  <a:pt x="1" y="139"/>
                </a:cubicBezTo>
                <a:cubicBezTo>
                  <a:pt x="80" y="100"/>
                  <a:pt x="200" y="2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4"/>
          <p:cNvSpPr/>
          <p:nvPr/>
        </p:nvSpPr>
        <p:spPr>
          <a:xfrm rot="3599982">
            <a:off x="6449170" y="-499092"/>
            <a:ext cx="21791" cy="25598"/>
          </a:xfrm>
          <a:custGeom>
            <a:avLst/>
            <a:gdLst/>
            <a:ahLst/>
            <a:cxnLst/>
            <a:rect l="l" t="t" r="r" b="b"/>
            <a:pathLst>
              <a:path w="458" h="538" extrusionOk="0">
                <a:moveTo>
                  <a:pt x="438" y="1"/>
                </a:moveTo>
                <a:lnTo>
                  <a:pt x="60" y="478"/>
                </a:lnTo>
                <a:lnTo>
                  <a:pt x="80" y="419"/>
                </a:lnTo>
                <a:lnTo>
                  <a:pt x="0" y="538"/>
                </a:lnTo>
                <a:cubicBezTo>
                  <a:pt x="100" y="438"/>
                  <a:pt x="199" y="379"/>
                  <a:pt x="378" y="279"/>
                </a:cubicBezTo>
                <a:cubicBezTo>
                  <a:pt x="458" y="80"/>
                  <a:pt x="458" y="4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rot="3599982">
            <a:off x="6405738" y="-511171"/>
            <a:ext cx="31307" cy="33211"/>
          </a:xfrm>
          <a:custGeom>
            <a:avLst/>
            <a:gdLst/>
            <a:ahLst/>
            <a:cxnLst/>
            <a:rect l="l" t="t" r="r" b="b"/>
            <a:pathLst>
              <a:path w="658" h="698" extrusionOk="0">
                <a:moveTo>
                  <a:pt x="657" y="1"/>
                </a:moveTo>
                <a:lnTo>
                  <a:pt x="657" y="1"/>
                </a:lnTo>
                <a:cubicBezTo>
                  <a:pt x="578" y="81"/>
                  <a:pt x="478" y="200"/>
                  <a:pt x="319" y="439"/>
                </a:cubicBezTo>
                <a:cubicBezTo>
                  <a:pt x="357" y="401"/>
                  <a:pt x="375" y="387"/>
                  <a:pt x="381" y="387"/>
                </a:cubicBezTo>
                <a:cubicBezTo>
                  <a:pt x="394" y="387"/>
                  <a:pt x="353" y="451"/>
                  <a:pt x="339" y="478"/>
                </a:cubicBezTo>
                <a:cubicBezTo>
                  <a:pt x="339" y="478"/>
                  <a:pt x="319" y="459"/>
                  <a:pt x="319" y="439"/>
                </a:cubicBezTo>
                <a:cubicBezTo>
                  <a:pt x="302" y="300"/>
                  <a:pt x="405" y="86"/>
                  <a:pt x="287" y="86"/>
                </a:cubicBezTo>
                <a:cubicBezTo>
                  <a:pt x="270" y="86"/>
                  <a:pt x="248" y="90"/>
                  <a:pt x="220" y="100"/>
                </a:cubicBezTo>
                <a:cubicBezTo>
                  <a:pt x="1" y="379"/>
                  <a:pt x="140" y="359"/>
                  <a:pt x="60" y="558"/>
                </a:cubicBezTo>
                <a:cubicBezTo>
                  <a:pt x="153" y="419"/>
                  <a:pt x="187" y="374"/>
                  <a:pt x="195" y="374"/>
                </a:cubicBezTo>
                <a:cubicBezTo>
                  <a:pt x="210" y="374"/>
                  <a:pt x="147" y="512"/>
                  <a:pt x="192" y="512"/>
                </a:cubicBezTo>
                <a:cubicBezTo>
                  <a:pt x="209" y="512"/>
                  <a:pt x="241" y="493"/>
                  <a:pt x="299" y="439"/>
                </a:cubicBezTo>
                <a:lnTo>
                  <a:pt x="299" y="439"/>
                </a:lnTo>
                <a:cubicBezTo>
                  <a:pt x="259" y="538"/>
                  <a:pt x="200" y="618"/>
                  <a:pt x="140" y="697"/>
                </a:cubicBezTo>
                <a:cubicBezTo>
                  <a:pt x="220" y="618"/>
                  <a:pt x="299" y="558"/>
                  <a:pt x="359" y="498"/>
                </a:cubicBezTo>
                <a:lnTo>
                  <a:pt x="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4"/>
          <p:cNvSpPr/>
          <p:nvPr/>
        </p:nvSpPr>
        <p:spPr>
          <a:xfrm rot="3599982">
            <a:off x="6480543" y="-487433"/>
            <a:ext cx="4758" cy="15225"/>
          </a:xfrm>
          <a:custGeom>
            <a:avLst/>
            <a:gdLst/>
            <a:ahLst/>
            <a:cxnLst/>
            <a:rect l="l" t="t" r="r" b="b"/>
            <a:pathLst>
              <a:path w="100" h="320" extrusionOk="0">
                <a:moveTo>
                  <a:pt x="100" y="1"/>
                </a:moveTo>
                <a:lnTo>
                  <a:pt x="0" y="200"/>
                </a:lnTo>
                <a:lnTo>
                  <a:pt x="60" y="319"/>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4"/>
          <p:cNvSpPr/>
          <p:nvPr/>
        </p:nvSpPr>
        <p:spPr>
          <a:xfrm rot="3599982">
            <a:off x="6508541" y="-479224"/>
            <a:ext cx="5710" cy="8564"/>
          </a:xfrm>
          <a:custGeom>
            <a:avLst/>
            <a:gdLst/>
            <a:ahLst/>
            <a:cxnLst/>
            <a:rect l="l" t="t" r="r" b="b"/>
            <a:pathLst>
              <a:path w="120" h="180" extrusionOk="0">
                <a:moveTo>
                  <a:pt x="120" y="0"/>
                </a:moveTo>
                <a:lnTo>
                  <a:pt x="1" y="100"/>
                </a:lnTo>
                <a:lnTo>
                  <a:pt x="80" y="179"/>
                </a:ln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4"/>
          <p:cNvSpPr/>
          <p:nvPr/>
        </p:nvSpPr>
        <p:spPr>
          <a:xfrm rot="3599982">
            <a:off x="6817266" y="-440356"/>
            <a:ext cx="18033" cy="14274"/>
          </a:xfrm>
          <a:custGeom>
            <a:avLst/>
            <a:gdLst/>
            <a:ahLst/>
            <a:cxnLst/>
            <a:rect l="l" t="t" r="r" b="b"/>
            <a:pathLst>
              <a:path w="379" h="300" extrusionOk="0">
                <a:moveTo>
                  <a:pt x="379" y="1"/>
                </a:moveTo>
                <a:lnTo>
                  <a:pt x="379" y="1"/>
                </a:lnTo>
                <a:cubicBezTo>
                  <a:pt x="200" y="120"/>
                  <a:pt x="1" y="200"/>
                  <a:pt x="41" y="299"/>
                </a:cubicBezTo>
                <a:cubicBezTo>
                  <a:pt x="200" y="200"/>
                  <a:pt x="299" y="8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rot="3599982">
            <a:off x="6841712" y="-437320"/>
            <a:ext cx="15225" cy="19888"/>
          </a:xfrm>
          <a:custGeom>
            <a:avLst/>
            <a:gdLst/>
            <a:ahLst/>
            <a:cxnLst/>
            <a:rect l="l" t="t" r="r" b="b"/>
            <a:pathLst>
              <a:path w="320" h="418" extrusionOk="0">
                <a:moveTo>
                  <a:pt x="319" y="0"/>
                </a:moveTo>
                <a:cubicBezTo>
                  <a:pt x="299" y="20"/>
                  <a:pt x="280" y="40"/>
                  <a:pt x="240" y="60"/>
                </a:cubicBezTo>
                <a:cubicBezTo>
                  <a:pt x="180" y="179"/>
                  <a:pt x="100" y="299"/>
                  <a:pt x="1" y="418"/>
                </a:cubicBezTo>
                <a:cubicBezTo>
                  <a:pt x="140" y="318"/>
                  <a:pt x="280" y="199"/>
                  <a:pt x="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4"/>
          <p:cNvSpPr/>
          <p:nvPr/>
        </p:nvSpPr>
        <p:spPr>
          <a:xfrm rot="3599982">
            <a:off x="6627397" y="-459563"/>
            <a:ext cx="1808" cy="2807"/>
          </a:xfrm>
          <a:custGeom>
            <a:avLst/>
            <a:gdLst/>
            <a:ahLst/>
            <a:cxnLst/>
            <a:rect l="l" t="t" r="r" b="b"/>
            <a:pathLst>
              <a:path w="38" h="59" extrusionOk="0">
                <a:moveTo>
                  <a:pt x="37" y="1"/>
                </a:moveTo>
                <a:cubicBezTo>
                  <a:pt x="8" y="44"/>
                  <a:pt x="0" y="59"/>
                  <a:pt x="2" y="59"/>
                </a:cubicBezTo>
                <a:cubicBezTo>
                  <a:pt x="5" y="59"/>
                  <a:pt x="37" y="14"/>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4"/>
          <p:cNvSpPr/>
          <p:nvPr/>
        </p:nvSpPr>
        <p:spPr>
          <a:xfrm rot="3599982">
            <a:off x="6603706" y="-486395"/>
            <a:ext cx="48" cy="3806"/>
          </a:xfrm>
          <a:custGeom>
            <a:avLst/>
            <a:gdLst/>
            <a:ahLst/>
            <a:cxnLst/>
            <a:rect l="l" t="t" r="r" b="b"/>
            <a:pathLst>
              <a:path w="1" h="80" extrusionOk="0">
                <a:moveTo>
                  <a:pt x="0" y="80"/>
                </a:moveTo>
                <a:cubicBezTo>
                  <a:pt x="0" y="40"/>
                  <a:pt x="0" y="20"/>
                  <a:pt x="0" y="0"/>
                </a:cubicBezTo>
                <a:cubicBezTo>
                  <a:pt x="0" y="20"/>
                  <a:pt x="0" y="60"/>
                  <a:pt x="0"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4"/>
          <p:cNvSpPr/>
          <p:nvPr/>
        </p:nvSpPr>
        <p:spPr>
          <a:xfrm rot="3599982">
            <a:off x="6621556" y="-462533"/>
            <a:ext cx="6709" cy="4806"/>
          </a:xfrm>
          <a:custGeom>
            <a:avLst/>
            <a:gdLst/>
            <a:ahLst/>
            <a:cxnLst/>
            <a:rect l="l" t="t" r="r" b="b"/>
            <a:pathLst>
              <a:path w="141" h="101" extrusionOk="0">
                <a:moveTo>
                  <a:pt x="140" y="1"/>
                </a:moveTo>
                <a:cubicBezTo>
                  <a:pt x="100" y="1"/>
                  <a:pt x="61" y="41"/>
                  <a:pt x="1" y="100"/>
                </a:cubicBezTo>
                <a:cubicBezTo>
                  <a:pt x="41" y="80"/>
                  <a:pt x="81" y="4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4"/>
          <p:cNvSpPr/>
          <p:nvPr/>
        </p:nvSpPr>
        <p:spPr>
          <a:xfrm rot="3599982">
            <a:off x="6616926" y="-461694"/>
            <a:ext cx="3806" cy="4710"/>
          </a:xfrm>
          <a:custGeom>
            <a:avLst/>
            <a:gdLst/>
            <a:ahLst/>
            <a:cxnLst/>
            <a:rect l="l" t="t" r="r" b="b"/>
            <a:pathLst>
              <a:path w="80" h="99" extrusionOk="0">
                <a:moveTo>
                  <a:pt x="80" y="0"/>
                </a:moveTo>
                <a:lnTo>
                  <a:pt x="80" y="0"/>
                </a:lnTo>
                <a:cubicBezTo>
                  <a:pt x="40" y="40"/>
                  <a:pt x="20" y="60"/>
                  <a:pt x="0" y="80"/>
                </a:cubicBezTo>
                <a:cubicBezTo>
                  <a:pt x="0" y="92"/>
                  <a:pt x="2" y="99"/>
                  <a:pt x="7" y="99"/>
                </a:cubicBezTo>
                <a:cubicBezTo>
                  <a:pt x="17" y="99"/>
                  <a:pt x="39" y="68"/>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4"/>
          <p:cNvSpPr/>
          <p:nvPr/>
        </p:nvSpPr>
        <p:spPr>
          <a:xfrm rot="3599982">
            <a:off x="6630608" y="-461917"/>
            <a:ext cx="6566" cy="8422"/>
          </a:xfrm>
          <a:custGeom>
            <a:avLst/>
            <a:gdLst/>
            <a:ahLst/>
            <a:cxnLst/>
            <a:rect l="l" t="t" r="r" b="b"/>
            <a:pathLst>
              <a:path w="138" h="177" extrusionOk="0">
                <a:moveTo>
                  <a:pt x="138" y="0"/>
                </a:moveTo>
                <a:lnTo>
                  <a:pt x="138" y="0"/>
                </a:lnTo>
                <a:cubicBezTo>
                  <a:pt x="79" y="78"/>
                  <a:pt x="40" y="118"/>
                  <a:pt x="0" y="177"/>
                </a:cubicBezTo>
                <a:cubicBezTo>
                  <a:pt x="20" y="157"/>
                  <a:pt x="20" y="157"/>
                  <a:pt x="20" y="157"/>
                </a:cubicBezTo>
                <a:cubicBezTo>
                  <a:pt x="40" y="118"/>
                  <a:pt x="79" y="78"/>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rot="3599982">
            <a:off x="6563926" y="-465023"/>
            <a:ext cx="999" cy="952"/>
          </a:xfrm>
          <a:custGeom>
            <a:avLst/>
            <a:gdLst/>
            <a:ahLst/>
            <a:cxnLst/>
            <a:rect l="l" t="t" r="r" b="b"/>
            <a:pathLst>
              <a:path w="21" h="20" extrusionOk="0">
                <a:moveTo>
                  <a:pt x="20" y="0"/>
                </a:moveTo>
                <a:lnTo>
                  <a:pt x="0" y="20"/>
                </a:lnTo>
                <a:cubicBezTo>
                  <a:pt x="20" y="0"/>
                  <a:pt x="20"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4"/>
          <p:cNvSpPr/>
          <p:nvPr/>
        </p:nvSpPr>
        <p:spPr>
          <a:xfrm rot="3599982">
            <a:off x="6566161" y="-471286"/>
            <a:ext cx="9516" cy="11419"/>
          </a:xfrm>
          <a:custGeom>
            <a:avLst/>
            <a:gdLst/>
            <a:ahLst/>
            <a:cxnLst/>
            <a:rect l="l" t="t" r="r" b="b"/>
            <a:pathLst>
              <a:path w="200" h="240" extrusionOk="0">
                <a:moveTo>
                  <a:pt x="200" y="0"/>
                </a:moveTo>
                <a:cubicBezTo>
                  <a:pt x="120" y="120"/>
                  <a:pt x="60" y="140"/>
                  <a:pt x="1" y="179"/>
                </a:cubicBezTo>
                <a:cubicBezTo>
                  <a:pt x="20" y="199"/>
                  <a:pt x="80" y="199"/>
                  <a:pt x="60" y="239"/>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4"/>
          <p:cNvSpPr/>
          <p:nvPr/>
        </p:nvSpPr>
        <p:spPr>
          <a:xfrm rot="3599982">
            <a:off x="6537576" y="-495988"/>
            <a:ext cx="13275" cy="15130"/>
          </a:xfrm>
          <a:custGeom>
            <a:avLst/>
            <a:gdLst/>
            <a:ahLst/>
            <a:cxnLst/>
            <a:rect l="l" t="t" r="r" b="b"/>
            <a:pathLst>
              <a:path w="279" h="318" extrusionOk="0">
                <a:moveTo>
                  <a:pt x="12" y="272"/>
                </a:moveTo>
                <a:cubicBezTo>
                  <a:pt x="0" y="277"/>
                  <a:pt x="0" y="291"/>
                  <a:pt x="0" y="291"/>
                </a:cubicBezTo>
                <a:cubicBezTo>
                  <a:pt x="4" y="285"/>
                  <a:pt x="8" y="279"/>
                  <a:pt x="12" y="272"/>
                </a:cubicBezTo>
                <a:close/>
                <a:moveTo>
                  <a:pt x="240" y="0"/>
                </a:moveTo>
                <a:cubicBezTo>
                  <a:pt x="161" y="0"/>
                  <a:pt x="93" y="140"/>
                  <a:pt x="12" y="272"/>
                </a:cubicBezTo>
                <a:lnTo>
                  <a:pt x="12" y="272"/>
                </a:lnTo>
                <a:cubicBezTo>
                  <a:pt x="14" y="271"/>
                  <a:pt x="17" y="271"/>
                  <a:pt x="20" y="271"/>
                </a:cubicBezTo>
                <a:cubicBezTo>
                  <a:pt x="39" y="303"/>
                  <a:pt x="57" y="317"/>
                  <a:pt x="76" y="317"/>
                </a:cubicBezTo>
                <a:cubicBezTo>
                  <a:pt x="138" y="317"/>
                  <a:pt x="203" y="165"/>
                  <a:pt x="279" y="12"/>
                </a:cubicBezTo>
                <a:cubicBezTo>
                  <a:pt x="266" y="4"/>
                  <a:pt x="252"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4"/>
          <p:cNvSpPr/>
          <p:nvPr/>
        </p:nvSpPr>
        <p:spPr>
          <a:xfrm rot="3599982">
            <a:off x="6525012" y="-496276"/>
            <a:ext cx="5710" cy="8374"/>
          </a:xfrm>
          <a:custGeom>
            <a:avLst/>
            <a:gdLst/>
            <a:ahLst/>
            <a:cxnLst/>
            <a:rect l="l" t="t" r="r" b="b"/>
            <a:pathLst>
              <a:path w="120" h="176" extrusionOk="0">
                <a:moveTo>
                  <a:pt x="120" y="1"/>
                </a:moveTo>
                <a:cubicBezTo>
                  <a:pt x="80" y="60"/>
                  <a:pt x="60" y="120"/>
                  <a:pt x="0" y="160"/>
                </a:cubicBezTo>
                <a:cubicBezTo>
                  <a:pt x="8" y="171"/>
                  <a:pt x="14" y="176"/>
                  <a:pt x="21" y="176"/>
                </a:cubicBezTo>
                <a:cubicBezTo>
                  <a:pt x="49" y="176"/>
                  <a:pt x="71" y="8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rot="3599982">
            <a:off x="6645653" y="-464577"/>
            <a:ext cx="12276" cy="14940"/>
          </a:xfrm>
          <a:custGeom>
            <a:avLst/>
            <a:gdLst/>
            <a:ahLst/>
            <a:cxnLst/>
            <a:rect l="l" t="t" r="r" b="b"/>
            <a:pathLst>
              <a:path w="258" h="314" extrusionOk="0">
                <a:moveTo>
                  <a:pt x="203" y="0"/>
                </a:moveTo>
                <a:cubicBezTo>
                  <a:pt x="183" y="0"/>
                  <a:pt x="145" y="40"/>
                  <a:pt x="80" y="147"/>
                </a:cubicBezTo>
                <a:cubicBezTo>
                  <a:pt x="0" y="207"/>
                  <a:pt x="160" y="266"/>
                  <a:pt x="100" y="286"/>
                </a:cubicBezTo>
                <a:cubicBezTo>
                  <a:pt x="104" y="305"/>
                  <a:pt x="111" y="314"/>
                  <a:pt x="118" y="314"/>
                </a:cubicBezTo>
                <a:cubicBezTo>
                  <a:pt x="164" y="314"/>
                  <a:pt x="257"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rot="3599982">
            <a:off x="6548797" y="-505347"/>
            <a:ext cx="7660" cy="6661"/>
          </a:xfrm>
          <a:custGeom>
            <a:avLst/>
            <a:gdLst/>
            <a:ahLst/>
            <a:cxnLst/>
            <a:rect l="l" t="t" r="r" b="b"/>
            <a:pathLst>
              <a:path w="161" h="140" extrusionOk="0">
                <a:moveTo>
                  <a:pt x="140" y="0"/>
                </a:moveTo>
                <a:lnTo>
                  <a:pt x="1" y="120"/>
                </a:lnTo>
                <a:lnTo>
                  <a:pt x="160" y="140"/>
                </a:lnTo>
                <a:lnTo>
                  <a:pt x="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rot="3599982">
            <a:off x="6608248" y="-496841"/>
            <a:ext cx="13322" cy="16129"/>
          </a:xfrm>
          <a:custGeom>
            <a:avLst/>
            <a:gdLst/>
            <a:ahLst/>
            <a:cxnLst/>
            <a:rect l="l" t="t" r="r" b="b"/>
            <a:pathLst>
              <a:path w="280" h="339" extrusionOk="0">
                <a:moveTo>
                  <a:pt x="239" y="0"/>
                </a:moveTo>
                <a:lnTo>
                  <a:pt x="1" y="239"/>
                </a:lnTo>
                <a:cubicBezTo>
                  <a:pt x="20" y="259"/>
                  <a:pt x="20" y="298"/>
                  <a:pt x="1" y="338"/>
                </a:cubicBezTo>
                <a:cubicBezTo>
                  <a:pt x="120" y="179"/>
                  <a:pt x="279" y="2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rot="3599982">
            <a:off x="6594417" y="-496408"/>
            <a:ext cx="7613" cy="10468"/>
          </a:xfrm>
          <a:custGeom>
            <a:avLst/>
            <a:gdLst/>
            <a:ahLst/>
            <a:cxnLst/>
            <a:rect l="l" t="t" r="r" b="b"/>
            <a:pathLst>
              <a:path w="160" h="220" extrusionOk="0">
                <a:moveTo>
                  <a:pt x="160" y="0"/>
                </a:moveTo>
                <a:lnTo>
                  <a:pt x="160" y="0"/>
                </a:lnTo>
                <a:cubicBezTo>
                  <a:pt x="80" y="80"/>
                  <a:pt x="20" y="159"/>
                  <a:pt x="0" y="219"/>
                </a:cubicBezTo>
                <a:cubicBezTo>
                  <a:pt x="40" y="179"/>
                  <a:pt x="120" y="8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rot="3599982">
            <a:off x="6791859" y="-472335"/>
            <a:ext cx="11895" cy="15463"/>
          </a:xfrm>
          <a:custGeom>
            <a:avLst/>
            <a:gdLst/>
            <a:ahLst/>
            <a:cxnLst/>
            <a:rect l="l" t="t" r="r" b="b"/>
            <a:pathLst>
              <a:path w="250" h="325" extrusionOk="0">
                <a:moveTo>
                  <a:pt x="223" y="1"/>
                </a:moveTo>
                <a:cubicBezTo>
                  <a:pt x="189" y="1"/>
                  <a:pt x="134" y="56"/>
                  <a:pt x="91" y="143"/>
                </a:cubicBezTo>
                <a:cubicBezTo>
                  <a:pt x="54" y="217"/>
                  <a:pt x="0" y="325"/>
                  <a:pt x="39" y="325"/>
                </a:cubicBezTo>
                <a:cubicBezTo>
                  <a:pt x="43" y="325"/>
                  <a:pt x="46" y="324"/>
                  <a:pt x="51" y="322"/>
                </a:cubicBezTo>
                <a:lnTo>
                  <a:pt x="250" y="24"/>
                </a:lnTo>
                <a:cubicBezTo>
                  <a:pt x="245" y="8"/>
                  <a:pt x="235"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rot="3599982">
            <a:off x="6659190" y="-247824"/>
            <a:ext cx="6661" cy="8564"/>
          </a:xfrm>
          <a:custGeom>
            <a:avLst/>
            <a:gdLst/>
            <a:ahLst/>
            <a:cxnLst/>
            <a:rect l="l" t="t" r="r" b="b"/>
            <a:pathLst>
              <a:path w="140" h="180" extrusionOk="0">
                <a:moveTo>
                  <a:pt x="140" y="1"/>
                </a:moveTo>
                <a:cubicBezTo>
                  <a:pt x="0" y="160"/>
                  <a:pt x="100" y="140"/>
                  <a:pt x="140" y="180"/>
                </a:cubicBezTo>
                <a:lnTo>
                  <a:pt x="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rot="3599982">
            <a:off x="6855669" y="-51682"/>
            <a:ext cx="1903" cy="999"/>
          </a:xfrm>
          <a:custGeom>
            <a:avLst/>
            <a:gdLst/>
            <a:ahLst/>
            <a:cxnLst/>
            <a:rect l="l" t="t" r="r" b="b"/>
            <a:pathLst>
              <a:path w="40" h="21" extrusionOk="0">
                <a:moveTo>
                  <a:pt x="0" y="0"/>
                </a:moveTo>
                <a:cubicBezTo>
                  <a:pt x="0" y="0"/>
                  <a:pt x="0" y="20"/>
                  <a:pt x="0" y="20"/>
                </a:cubicBezTo>
                <a:cubicBezTo>
                  <a:pt x="40" y="0"/>
                  <a:pt x="2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rot="3599982">
            <a:off x="7043861" y="-151778"/>
            <a:ext cx="2094" cy="3664"/>
          </a:xfrm>
          <a:custGeom>
            <a:avLst/>
            <a:gdLst/>
            <a:ahLst/>
            <a:cxnLst/>
            <a:rect l="l" t="t" r="r" b="b"/>
            <a:pathLst>
              <a:path w="44" h="77" extrusionOk="0">
                <a:moveTo>
                  <a:pt x="41" y="1"/>
                </a:moveTo>
                <a:cubicBezTo>
                  <a:pt x="38" y="1"/>
                  <a:pt x="22" y="33"/>
                  <a:pt x="0" y="76"/>
                </a:cubicBezTo>
                <a:lnTo>
                  <a:pt x="20" y="76"/>
                </a:lnTo>
                <a:cubicBezTo>
                  <a:pt x="38" y="22"/>
                  <a:pt x="44" y="1"/>
                  <a:pt x="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rot="3599982">
            <a:off x="6921084" y="-191582"/>
            <a:ext cx="1951" cy="1903"/>
          </a:xfrm>
          <a:custGeom>
            <a:avLst/>
            <a:gdLst/>
            <a:ahLst/>
            <a:cxnLst/>
            <a:rect l="l" t="t" r="r" b="b"/>
            <a:pathLst>
              <a:path w="41" h="40" extrusionOk="0">
                <a:moveTo>
                  <a:pt x="41" y="0"/>
                </a:moveTo>
                <a:cubicBezTo>
                  <a:pt x="21" y="0"/>
                  <a:pt x="1" y="20"/>
                  <a:pt x="1" y="40"/>
                </a:cubicBezTo>
                <a:cubicBezTo>
                  <a:pt x="21" y="20"/>
                  <a:pt x="21" y="0"/>
                  <a:pt x="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rot="3599982">
            <a:off x="6659638" y="-239048"/>
            <a:ext cx="48" cy="1951"/>
          </a:xfrm>
          <a:custGeom>
            <a:avLst/>
            <a:gdLst/>
            <a:ahLst/>
            <a:cxnLst/>
            <a:rect l="l" t="t" r="r" b="b"/>
            <a:pathLst>
              <a:path w="1" h="41" extrusionOk="0">
                <a:moveTo>
                  <a:pt x="1" y="41"/>
                </a:moveTo>
                <a:lnTo>
                  <a:pt x="1" y="21"/>
                </a:lnTo>
                <a:cubicBezTo>
                  <a:pt x="1"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rot="3599982">
            <a:off x="6771533" y="-45936"/>
            <a:ext cx="6661" cy="4139"/>
          </a:xfrm>
          <a:custGeom>
            <a:avLst/>
            <a:gdLst/>
            <a:ahLst/>
            <a:cxnLst/>
            <a:rect l="l" t="t" r="r" b="b"/>
            <a:pathLst>
              <a:path w="140" h="87" extrusionOk="0">
                <a:moveTo>
                  <a:pt x="139" y="0"/>
                </a:moveTo>
                <a:lnTo>
                  <a:pt x="139" y="0"/>
                </a:lnTo>
                <a:cubicBezTo>
                  <a:pt x="80" y="40"/>
                  <a:pt x="40" y="60"/>
                  <a:pt x="0" y="80"/>
                </a:cubicBezTo>
                <a:cubicBezTo>
                  <a:pt x="5" y="84"/>
                  <a:pt x="11" y="87"/>
                  <a:pt x="18" y="87"/>
                </a:cubicBezTo>
                <a:cubicBezTo>
                  <a:pt x="41" y="87"/>
                  <a:pt x="79" y="61"/>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rot="3599982">
            <a:off x="7153366" y="-3454"/>
            <a:ext cx="10420" cy="9516"/>
          </a:xfrm>
          <a:custGeom>
            <a:avLst/>
            <a:gdLst/>
            <a:ahLst/>
            <a:cxnLst/>
            <a:rect l="l" t="t" r="r" b="b"/>
            <a:pathLst>
              <a:path w="219" h="200" extrusionOk="0">
                <a:moveTo>
                  <a:pt x="219" y="0"/>
                </a:moveTo>
                <a:lnTo>
                  <a:pt x="139" y="40"/>
                </a:lnTo>
                <a:lnTo>
                  <a:pt x="0" y="199"/>
                </a:lnTo>
                <a:lnTo>
                  <a:pt x="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rot="3599982">
            <a:off x="7008983" y="-18351"/>
            <a:ext cx="7613" cy="7613"/>
          </a:xfrm>
          <a:custGeom>
            <a:avLst/>
            <a:gdLst/>
            <a:ahLst/>
            <a:cxnLst/>
            <a:rect l="l" t="t" r="r" b="b"/>
            <a:pathLst>
              <a:path w="160" h="160" extrusionOk="0">
                <a:moveTo>
                  <a:pt x="160" y="0"/>
                </a:moveTo>
                <a:lnTo>
                  <a:pt x="160" y="0"/>
                </a:lnTo>
                <a:cubicBezTo>
                  <a:pt x="124" y="36"/>
                  <a:pt x="95" y="43"/>
                  <a:pt x="65" y="43"/>
                </a:cubicBezTo>
                <a:cubicBezTo>
                  <a:pt x="45" y="43"/>
                  <a:pt x="24" y="40"/>
                  <a:pt x="0" y="40"/>
                </a:cubicBezTo>
                <a:lnTo>
                  <a:pt x="120" y="160"/>
                </a:lnTo>
                <a:lnTo>
                  <a:pt x="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rot="3599982">
            <a:off x="6967478" y="-22530"/>
            <a:ext cx="10610" cy="15083"/>
          </a:xfrm>
          <a:custGeom>
            <a:avLst/>
            <a:gdLst/>
            <a:ahLst/>
            <a:cxnLst/>
            <a:rect l="l" t="t" r="r" b="b"/>
            <a:pathLst>
              <a:path w="223" h="317" extrusionOk="0">
                <a:moveTo>
                  <a:pt x="183" y="1"/>
                </a:moveTo>
                <a:cubicBezTo>
                  <a:pt x="169" y="1"/>
                  <a:pt x="139" y="20"/>
                  <a:pt x="82" y="72"/>
                </a:cubicBezTo>
                <a:cubicBezTo>
                  <a:pt x="97" y="114"/>
                  <a:pt x="0" y="317"/>
                  <a:pt x="29" y="317"/>
                </a:cubicBezTo>
                <a:cubicBezTo>
                  <a:pt x="40" y="317"/>
                  <a:pt x="73" y="283"/>
                  <a:pt x="142" y="191"/>
                </a:cubicBezTo>
                <a:cubicBezTo>
                  <a:pt x="127" y="161"/>
                  <a:pt x="222"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rot="3599982">
            <a:off x="6556359" y="-270066"/>
            <a:ext cx="1903" cy="2902"/>
          </a:xfrm>
          <a:custGeom>
            <a:avLst/>
            <a:gdLst/>
            <a:ahLst/>
            <a:cxnLst/>
            <a:rect l="l" t="t" r="r" b="b"/>
            <a:pathLst>
              <a:path w="40" h="61" extrusionOk="0">
                <a:moveTo>
                  <a:pt x="0" y="60"/>
                </a:moveTo>
                <a:cubicBezTo>
                  <a:pt x="20" y="41"/>
                  <a:pt x="40" y="21"/>
                  <a:pt x="40" y="1"/>
                </a:cubicBezTo>
                <a:cubicBezTo>
                  <a:pt x="40" y="21"/>
                  <a:pt x="20" y="41"/>
                  <a:pt x="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rot="3599982">
            <a:off x="6559704" y="-269792"/>
            <a:ext cx="15225" cy="10468"/>
          </a:xfrm>
          <a:custGeom>
            <a:avLst/>
            <a:gdLst/>
            <a:ahLst/>
            <a:cxnLst/>
            <a:rect l="l" t="t" r="r" b="b"/>
            <a:pathLst>
              <a:path w="320" h="220" extrusionOk="0">
                <a:moveTo>
                  <a:pt x="160" y="1"/>
                </a:moveTo>
                <a:lnTo>
                  <a:pt x="160" y="1"/>
                </a:lnTo>
                <a:cubicBezTo>
                  <a:pt x="100" y="61"/>
                  <a:pt x="61" y="140"/>
                  <a:pt x="1" y="220"/>
                </a:cubicBezTo>
                <a:cubicBezTo>
                  <a:pt x="140" y="81"/>
                  <a:pt x="319" y="8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txBox="1">
            <a:spLocks noGrp="1"/>
          </p:cNvSpPr>
          <p:nvPr>
            <p:ph type="ctrTitle"/>
          </p:nvPr>
        </p:nvSpPr>
        <p:spPr>
          <a:xfrm>
            <a:off x="1649094" y="1195989"/>
            <a:ext cx="6482842" cy="2328047"/>
          </a:xfrm>
          <a:prstGeom prst="rect">
            <a:avLst/>
          </a:prstGeom>
        </p:spPr>
        <p:txBody>
          <a:bodyPr spcFirstLastPara="1" wrap="square" lIns="0" tIns="0" rIns="0" bIns="0" anchor="ctr" anchorCtr="0">
            <a:noAutofit/>
          </a:bodyPr>
          <a:lstStyle/>
          <a:p>
            <a:pPr>
              <a:lnSpc>
                <a:spcPct val="150000"/>
              </a:lnSpc>
            </a:pPr>
            <a:br>
              <a:rPr lang="id-ID" sz="2000" b="1" dirty="0">
                <a:latin typeface="Gaegu"/>
                <a:ea typeface="Gaegu"/>
                <a:cs typeface="Gaegu"/>
                <a:sym typeface="Gaegu"/>
              </a:rPr>
            </a:br>
            <a:br>
              <a:rPr lang="id-ID" sz="2000" dirty="0"/>
            </a:br>
            <a:r>
              <a:rPr lang="id-ID" sz="1600" kern="100" dirty="0">
                <a:latin typeface="Times New Roman" panose="02020603050405020304" pitchFamily="18" charset="0"/>
                <a:ea typeface="Calibri" panose="020F0502020204030204" pitchFamily="34" charset="0"/>
                <a:cs typeface="Arial" panose="020B0604020202020204" pitchFamily="34" charset="0"/>
              </a:rPr>
              <a:t>MEJA </a:t>
            </a:r>
            <a:r>
              <a:rPr lang="en-US" sz="1600" kern="100" dirty="0">
                <a:latin typeface="Times New Roman" panose="02020603050405020304" pitchFamily="18" charset="0"/>
                <a:ea typeface="Calibri" panose="020F0502020204030204" pitchFamily="34" charset="0"/>
                <a:cs typeface="Arial" panose="020B0604020202020204" pitchFamily="34" charset="0"/>
              </a:rPr>
              <a:t>AESTHETIC</a:t>
            </a:r>
            <a:r>
              <a:rPr lang="id-ID" sz="1600" kern="100" dirty="0">
                <a:latin typeface="Times New Roman" panose="02020603050405020304" pitchFamily="18" charset="0"/>
                <a:ea typeface="Calibri" panose="020F0502020204030204" pitchFamily="34" charset="0"/>
                <a:cs typeface="Arial" panose="020B0604020202020204" pitchFamily="34" charset="0"/>
              </a:rPr>
              <a:t> LOW BUDGET</a:t>
            </a:r>
            <a:br>
              <a:rPr lang="id-ID" sz="1800" kern="100" dirty="0">
                <a:latin typeface="Times New Roman" panose="02020603050405020304" pitchFamily="18" charset="0"/>
                <a:ea typeface="Calibri" panose="020F0502020204030204" pitchFamily="34" charset="0"/>
                <a:cs typeface="Arial" panose="020B0604020202020204" pitchFamily="34" charset="0"/>
              </a:rPr>
            </a:br>
            <a:br>
              <a:rPr lang="id-ID" sz="1800" kern="100" dirty="0">
                <a:latin typeface="Times New Roman" panose="02020603050405020304" pitchFamily="18" charset="0"/>
                <a:ea typeface="Calibri" panose="020F0502020204030204" pitchFamily="34" charset="0"/>
                <a:cs typeface="Arial" panose="020B0604020202020204" pitchFamily="34" charset="0"/>
              </a:rPr>
            </a:br>
            <a:endParaRPr lang="en-US" sz="2000" b="1" dirty="0">
              <a:latin typeface="Cooper Black" pitchFamily="18" charset="0"/>
              <a:sym typeface="Gaegu"/>
            </a:endParaRPr>
          </a:p>
        </p:txBody>
      </p:sp>
      <p:sp>
        <p:nvSpPr>
          <p:cNvPr id="2748" name="Google Shape;2748;p34"/>
          <p:cNvSpPr/>
          <p:nvPr/>
        </p:nvSpPr>
        <p:spPr>
          <a:xfrm>
            <a:off x="1165600" y="1313725"/>
            <a:ext cx="483494" cy="441537"/>
          </a:xfrm>
          <a:custGeom>
            <a:avLst/>
            <a:gdLst/>
            <a:ahLst/>
            <a:cxnLst/>
            <a:rect l="l" t="t" r="r" b="b"/>
            <a:pathLst>
              <a:path w="11919" h="10884" extrusionOk="0">
                <a:moveTo>
                  <a:pt x="3204" y="0"/>
                </a:moveTo>
                <a:lnTo>
                  <a:pt x="5074" y="4238"/>
                </a:lnTo>
                <a:lnTo>
                  <a:pt x="1" y="3940"/>
                </a:lnTo>
                <a:lnTo>
                  <a:pt x="4497" y="5889"/>
                </a:lnTo>
                <a:lnTo>
                  <a:pt x="2607" y="9132"/>
                </a:lnTo>
                <a:lnTo>
                  <a:pt x="5771" y="6208"/>
                </a:lnTo>
                <a:lnTo>
                  <a:pt x="6089" y="10883"/>
                </a:lnTo>
                <a:lnTo>
                  <a:pt x="7163" y="6307"/>
                </a:lnTo>
                <a:lnTo>
                  <a:pt x="11919" y="6964"/>
                </a:lnTo>
                <a:lnTo>
                  <a:pt x="7900" y="4457"/>
                </a:lnTo>
                <a:lnTo>
                  <a:pt x="8974" y="119"/>
                </a:lnTo>
                <a:lnTo>
                  <a:pt x="6348" y="3681"/>
                </a:lnTo>
                <a:lnTo>
                  <a:pt x="32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7433629" y="2673825"/>
            <a:ext cx="296813" cy="271066"/>
          </a:xfrm>
          <a:custGeom>
            <a:avLst/>
            <a:gdLst/>
            <a:ahLst/>
            <a:cxnLst/>
            <a:rect l="l" t="t" r="r" b="b"/>
            <a:pathLst>
              <a:path w="11919" h="10884" extrusionOk="0">
                <a:moveTo>
                  <a:pt x="3204" y="0"/>
                </a:moveTo>
                <a:lnTo>
                  <a:pt x="5074" y="4238"/>
                </a:lnTo>
                <a:lnTo>
                  <a:pt x="1" y="3940"/>
                </a:lnTo>
                <a:lnTo>
                  <a:pt x="4497" y="5889"/>
                </a:lnTo>
                <a:lnTo>
                  <a:pt x="2607" y="9132"/>
                </a:lnTo>
                <a:lnTo>
                  <a:pt x="5771" y="6208"/>
                </a:lnTo>
                <a:lnTo>
                  <a:pt x="6089" y="10883"/>
                </a:lnTo>
                <a:lnTo>
                  <a:pt x="7163" y="6307"/>
                </a:lnTo>
                <a:lnTo>
                  <a:pt x="11919" y="6964"/>
                </a:lnTo>
                <a:lnTo>
                  <a:pt x="7900" y="4457"/>
                </a:lnTo>
                <a:lnTo>
                  <a:pt x="8974" y="119"/>
                </a:lnTo>
                <a:lnTo>
                  <a:pt x="6348" y="3681"/>
                </a:lnTo>
                <a:lnTo>
                  <a:pt x="32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el 2">
            <a:extLst>
              <a:ext uri="{FF2B5EF4-FFF2-40B4-BE49-F238E27FC236}">
                <a16:creationId xmlns:a16="http://schemas.microsoft.com/office/drawing/2014/main" id="{286E20D2-A3E9-8492-D3E9-2FCD86AF7247}"/>
              </a:ext>
            </a:extLst>
          </p:cNvPr>
          <p:cNvGraphicFramePr>
            <a:graphicFrameLocks noGrp="1"/>
          </p:cNvGraphicFramePr>
          <p:nvPr>
            <p:extLst>
              <p:ext uri="{D42A27DB-BD31-4B8C-83A1-F6EECF244321}">
                <p14:modId xmlns:p14="http://schemas.microsoft.com/office/powerpoint/2010/main" val="2305038278"/>
              </p:ext>
            </p:extLst>
          </p:nvPr>
        </p:nvGraphicFramePr>
        <p:xfrm>
          <a:off x="2209800" y="2734733"/>
          <a:ext cx="4955502" cy="1539726"/>
        </p:xfrm>
        <a:graphic>
          <a:graphicData uri="http://schemas.openxmlformats.org/drawingml/2006/table">
            <a:tbl>
              <a:tblPr firstRow="1" firstCol="1" bandRow="1">
                <a:tableStyleId>{45EC11C7-F4F4-4D57-9456-B314F169109E}</a:tableStyleId>
              </a:tblPr>
              <a:tblGrid>
                <a:gridCol w="1942682">
                  <a:extLst>
                    <a:ext uri="{9D8B030D-6E8A-4147-A177-3AD203B41FA5}">
                      <a16:colId xmlns:a16="http://schemas.microsoft.com/office/drawing/2014/main" val="2058229828"/>
                    </a:ext>
                  </a:extLst>
                </a:gridCol>
                <a:gridCol w="348236">
                  <a:extLst>
                    <a:ext uri="{9D8B030D-6E8A-4147-A177-3AD203B41FA5}">
                      <a16:colId xmlns:a16="http://schemas.microsoft.com/office/drawing/2014/main" val="1082332594"/>
                    </a:ext>
                  </a:extLst>
                </a:gridCol>
                <a:gridCol w="2664584">
                  <a:extLst>
                    <a:ext uri="{9D8B030D-6E8A-4147-A177-3AD203B41FA5}">
                      <a16:colId xmlns:a16="http://schemas.microsoft.com/office/drawing/2014/main" val="1882145397"/>
                    </a:ext>
                  </a:extLst>
                </a:gridCol>
              </a:tblGrid>
              <a:tr h="787886">
                <a:tc>
                  <a:txBody>
                    <a:bodyPr/>
                    <a:lstStyle/>
                    <a:p>
                      <a:pPr algn="l" rtl="1">
                        <a:lnSpc>
                          <a:spcPct val="100000"/>
                        </a:lnSpc>
                        <a:spcAft>
                          <a:spcPts val="800"/>
                        </a:spcAft>
                      </a:pPr>
                      <a:r>
                        <a:rPr lang="id-ID" sz="1200" kern="100" dirty="0">
                          <a:effectLst/>
                          <a:latin typeface="Gaegu" pitchFamily="2" charset="0"/>
                          <a:ea typeface="Gaegu" pitchFamily="2" charset="0"/>
                          <a:cs typeface="Arial" panose="020B0604020202020204" pitchFamily="34" charset="0"/>
                        </a:rPr>
                        <a:t>Andriansyah</a:t>
                      </a:r>
                    </a:p>
                    <a:p>
                      <a:pPr algn="l" rtl="1">
                        <a:lnSpc>
                          <a:spcPct val="100000"/>
                        </a:lnSpc>
                        <a:spcAft>
                          <a:spcPts val="800"/>
                        </a:spcAft>
                      </a:pPr>
                      <a:r>
                        <a:rPr lang="en-US" sz="1200" kern="100" dirty="0" err="1">
                          <a:effectLst/>
                          <a:latin typeface="Gaegu" pitchFamily="2" charset="0"/>
                          <a:ea typeface="Gaegu" pitchFamily="2" charset="0"/>
                          <a:cs typeface="Arial" panose="020B0604020202020204" pitchFamily="34" charset="0"/>
                        </a:rPr>
                        <a:t>Muh.Alghifari</a:t>
                      </a:r>
                      <a:endParaRPr lang="en-US" sz="1200" kern="100" dirty="0">
                        <a:effectLst/>
                        <a:latin typeface="Gaegu" pitchFamily="2" charset="0"/>
                        <a:ea typeface="Gaegu" pitchFamily="2" charset="0"/>
                        <a:cs typeface="Arial" panose="020B0604020202020204" pitchFamily="34" charset="0"/>
                      </a:endParaRPr>
                    </a:p>
                    <a:p>
                      <a:pPr algn="l" rtl="1">
                        <a:lnSpc>
                          <a:spcPct val="100000"/>
                        </a:lnSpc>
                        <a:spcAft>
                          <a:spcPts val="800"/>
                        </a:spcAft>
                      </a:pPr>
                      <a:r>
                        <a:rPr lang="id-ID" sz="1200" kern="100" dirty="0">
                          <a:effectLst/>
                          <a:latin typeface="Gaegu" pitchFamily="2" charset="0"/>
                          <a:ea typeface="Gaegu" pitchFamily="2" charset="0"/>
                          <a:cs typeface="Arial" panose="020B0604020202020204" pitchFamily="34" charset="0"/>
                        </a:rPr>
                        <a:t>Rezaldi Maebul Fatwa</a:t>
                      </a:r>
                    </a:p>
                  </a:txBody>
                  <a:tcPr marL="68580" marR="68580" marT="0" marB="0"/>
                </a:tc>
                <a:tc>
                  <a:txBody>
                    <a:bodyPr/>
                    <a:lstStyle/>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tc>
                <a:tc>
                  <a:txBody>
                    <a:bodyPr/>
                    <a:lstStyle/>
                    <a:p>
                      <a:pPr>
                        <a:lnSpc>
                          <a:spcPct val="107000"/>
                        </a:lnSpc>
                        <a:spcAft>
                          <a:spcPts val="800"/>
                        </a:spcAft>
                      </a:pPr>
                      <a:endParaRPr lang="id-ID"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05823030"/>
                  </a:ext>
                </a:extLst>
              </a:tr>
              <a:tr h="722700">
                <a:tc>
                  <a:txBody>
                    <a:bodyPr/>
                    <a:lstStyle/>
                    <a:p>
                      <a:pPr algn="l" rtl="1">
                        <a:lnSpc>
                          <a:spcPct val="100000"/>
                        </a:lnSpc>
                        <a:spcAft>
                          <a:spcPts val="800"/>
                        </a:spcAft>
                      </a:pPr>
                      <a:r>
                        <a:rPr lang="id-ID" sz="1200" kern="100" dirty="0">
                          <a:effectLst/>
                          <a:latin typeface="Gaegu" pitchFamily="2" charset="0"/>
                          <a:ea typeface="Gaegu" pitchFamily="2" charset="0"/>
                          <a:cs typeface="Arial" panose="020B0604020202020204" pitchFamily="34" charset="0"/>
                        </a:rPr>
                        <a:t>Siti </a:t>
                      </a:r>
                      <a:r>
                        <a:rPr lang="id-ID" sz="1200" kern="100" dirty="0" err="1">
                          <a:effectLst/>
                          <a:latin typeface="Gaegu" pitchFamily="2" charset="0"/>
                          <a:ea typeface="Gaegu" pitchFamily="2" charset="0"/>
                          <a:cs typeface="Arial" panose="020B0604020202020204" pitchFamily="34" charset="0"/>
                        </a:rPr>
                        <a:t>aisyah</a:t>
                      </a:r>
                      <a:endParaRPr lang="id-ID" sz="1200" kern="100" dirty="0">
                        <a:effectLst/>
                        <a:latin typeface="Gaegu" pitchFamily="2" charset="0"/>
                        <a:ea typeface="Gaegu" pitchFamily="2" charset="0"/>
                        <a:cs typeface="Arial" panose="020B0604020202020204" pitchFamily="34" charset="0"/>
                      </a:endParaRPr>
                    </a:p>
                    <a:p>
                      <a:pPr algn="l" rtl="1">
                        <a:lnSpc>
                          <a:spcPct val="100000"/>
                        </a:lnSpc>
                        <a:spcAft>
                          <a:spcPts val="800"/>
                        </a:spcAft>
                      </a:pPr>
                      <a:r>
                        <a:rPr lang="id-ID" sz="1200" kern="100" dirty="0" err="1">
                          <a:effectLst/>
                          <a:latin typeface="Gaegu" pitchFamily="2" charset="0"/>
                          <a:ea typeface="Gaegu" pitchFamily="2" charset="0"/>
                          <a:cs typeface="Arial" panose="020B0604020202020204" pitchFamily="34" charset="0"/>
                        </a:rPr>
                        <a:t>Tasdyiq</a:t>
                      </a:r>
                      <a:r>
                        <a:rPr lang="id-ID" sz="1200" kern="100" dirty="0">
                          <a:effectLst/>
                          <a:latin typeface="Gaegu" pitchFamily="2" charset="0"/>
                          <a:ea typeface="Gaegu" pitchFamily="2" charset="0"/>
                          <a:cs typeface="Arial" panose="020B0604020202020204" pitchFamily="34" charset="0"/>
                        </a:rPr>
                        <a:t> </a:t>
                      </a:r>
                      <a:r>
                        <a:rPr lang="id-ID" sz="1200" kern="100" dirty="0" err="1">
                          <a:effectLst/>
                          <a:latin typeface="Gaegu" pitchFamily="2" charset="0"/>
                          <a:ea typeface="Gaegu" pitchFamily="2" charset="0"/>
                          <a:cs typeface="Arial" panose="020B0604020202020204" pitchFamily="34" charset="0"/>
                        </a:rPr>
                        <a:t>qolbi</a:t>
                      </a:r>
                      <a:endParaRPr lang="id-ID" sz="1200" kern="100" dirty="0">
                        <a:effectLst/>
                        <a:latin typeface="Gaegu" pitchFamily="2" charset="0"/>
                        <a:ea typeface="Gaegu" pitchFamily="2" charset="0"/>
                        <a:cs typeface="Arial" panose="020B0604020202020204" pitchFamily="34" charset="0"/>
                      </a:endParaRPr>
                    </a:p>
                    <a:p>
                      <a:pPr algn="l" rtl="1">
                        <a:lnSpc>
                          <a:spcPct val="100000"/>
                        </a:lnSpc>
                        <a:spcAft>
                          <a:spcPts val="800"/>
                        </a:spcAft>
                      </a:pPr>
                      <a:endParaRPr lang="id-ID" sz="1200" kern="100" dirty="0">
                        <a:effectLst/>
                        <a:latin typeface="Gaegu" pitchFamily="2" charset="0"/>
                        <a:ea typeface="Gaegu" pitchFamily="2" charset="0"/>
                        <a:cs typeface="Arial" panose="020B0604020202020204" pitchFamily="34" charset="0"/>
                      </a:endParaRPr>
                    </a:p>
                  </a:txBody>
                  <a:tcPr marL="68580" marR="68580" marT="0" marB="0"/>
                </a:tc>
                <a:tc>
                  <a:txBody>
                    <a:bodyPr/>
                    <a:lstStyle/>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id-ID" sz="1100" kern="100" dirty="0">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tc>
                <a:tc>
                  <a:txBody>
                    <a:bodyPr/>
                    <a:lstStyle/>
                    <a:p>
                      <a:pPr>
                        <a:lnSpc>
                          <a:spcPct val="107000"/>
                        </a:lnSpc>
                        <a:spcAft>
                          <a:spcPts val="800"/>
                        </a:spcAft>
                      </a:pPr>
                      <a:endParaRPr lang="id-ID"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83846376"/>
                  </a:ext>
                </a:extLst>
              </a:tr>
            </a:tbl>
          </a:graphicData>
        </a:graphic>
      </p:graphicFrame>
      <p:pic>
        <p:nvPicPr>
          <p:cNvPr id="4" name="Picture 3">
            <a:extLst>
              <a:ext uri="{FF2B5EF4-FFF2-40B4-BE49-F238E27FC236}">
                <a16:creationId xmlns:a16="http://schemas.microsoft.com/office/drawing/2014/main" id="{7522D90B-4EB2-416D-E2AD-CAA8D4B351BC}"/>
              </a:ext>
            </a:extLst>
          </p:cNvPr>
          <p:cNvPicPr>
            <a:picLocks noChangeAspect="1"/>
          </p:cNvPicPr>
          <p:nvPr/>
        </p:nvPicPr>
        <p:blipFill>
          <a:blip r:embed="rId3"/>
          <a:stretch>
            <a:fillRect/>
          </a:stretch>
        </p:blipFill>
        <p:spPr>
          <a:xfrm>
            <a:off x="4390385" y="1231429"/>
            <a:ext cx="900361" cy="9003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4315-3020-8FC0-59D6-D3351DE4C82A}"/>
              </a:ext>
            </a:extLst>
          </p:cNvPr>
          <p:cNvSpPr>
            <a:spLocks noGrp="1"/>
          </p:cNvSpPr>
          <p:nvPr>
            <p:ph type="title"/>
          </p:nvPr>
        </p:nvSpPr>
        <p:spPr>
          <a:xfrm>
            <a:off x="613611" y="1082842"/>
            <a:ext cx="7916778" cy="3609474"/>
          </a:xfrm>
        </p:spPr>
        <p:txBody>
          <a:bodyPr/>
          <a:lstStyle/>
          <a:p>
            <a:pPr algn="l"/>
            <a:r>
              <a:rPr lang="en-US" sz="2400" dirty="0">
                <a:solidFill>
                  <a:schemeClr val="bg2"/>
                </a:solidFill>
              </a:rPr>
              <a:t>d. </a:t>
            </a:r>
            <a:r>
              <a:rPr lang="en-US" sz="2400" dirty="0" err="1">
                <a:solidFill>
                  <a:schemeClr val="bg2"/>
                </a:solidFill>
              </a:rPr>
              <a:t>Menghaluskan</a:t>
            </a:r>
            <a:r>
              <a:rPr lang="en-US" sz="2400" dirty="0">
                <a:solidFill>
                  <a:schemeClr val="bg2"/>
                </a:solidFill>
              </a:rPr>
              <a:t> </a:t>
            </a:r>
            <a:r>
              <a:rPr lang="en-US" sz="2400" dirty="0" err="1">
                <a:solidFill>
                  <a:schemeClr val="bg2"/>
                </a:solidFill>
              </a:rPr>
              <a:t>Papan</a:t>
            </a:r>
            <a:r>
              <a:rPr lang="en-US" sz="2400" dirty="0">
                <a:solidFill>
                  <a:schemeClr val="bg2"/>
                </a:solidFill>
              </a:rPr>
              <a:t>  : </a:t>
            </a:r>
            <a:r>
              <a:rPr lang="en-US" sz="2400" dirty="0" err="1">
                <a:solidFill>
                  <a:schemeClr val="bg2"/>
                </a:solidFill>
              </a:rPr>
              <a:t>tasydiq</a:t>
            </a:r>
            <a:r>
              <a:rPr lang="en-US" sz="2400" dirty="0">
                <a:solidFill>
                  <a:schemeClr val="bg2"/>
                </a:solidFill>
              </a:rPr>
              <a:t>     </a:t>
            </a:r>
            <a:br>
              <a:rPr lang="en-US" sz="2400" dirty="0">
                <a:solidFill>
                  <a:schemeClr val="bg2"/>
                </a:solidFill>
              </a:rPr>
            </a:br>
            <a:r>
              <a:rPr lang="en-US" sz="1600" dirty="0">
                <a:solidFill>
                  <a:schemeClr val="bg2"/>
                </a:solidFill>
              </a:rPr>
              <a:t>Adapun Alat yang </a:t>
            </a:r>
            <a:r>
              <a:rPr lang="en-US" sz="1600" dirty="0" err="1">
                <a:solidFill>
                  <a:schemeClr val="bg2"/>
                </a:solidFill>
              </a:rPr>
              <a:t>kita</a:t>
            </a:r>
            <a:r>
              <a:rPr lang="en-US" sz="1600" dirty="0">
                <a:solidFill>
                  <a:schemeClr val="bg2"/>
                </a:solidFill>
              </a:rPr>
              <a:t> </a:t>
            </a:r>
            <a:r>
              <a:rPr lang="en-US" sz="1600" dirty="0" err="1">
                <a:solidFill>
                  <a:schemeClr val="bg2"/>
                </a:solidFill>
              </a:rPr>
              <a:t>pakai</a:t>
            </a:r>
            <a:r>
              <a:rPr lang="en-US" sz="1600" dirty="0">
                <a:solidFill>
                  <a:schemeClr val="bg2"/>
                </a:solidFill>
              </a:rPr>
              <a:t> </a:t>
            </a:r>
            <a:r>
              <a:rPr lang="en-US" sz="1600" dirty="0" err="1">
                <a:solidFill>
                  <a:schemeClr val="bg2"/>
                </a:solidFill>
              </a:rPr>
              <a:t>adalah</a:t>
            </a:r>
            <a:r>
              <a:rPr lang="en-US" sz="1600" dirty="0">
                <a:solidFill>
                  <a:schemeClr val="bg2"/>
                </a:solidFill>
              </a:rPr>
              <a:t> :</a:t>
            </a:r>
            <a:br>
              <a:rPr lang="en-US" sz="1600" dirty="0">
                <a:solidFill>
                  <a:schemeClr val="bg2"/>
                </a:solidFill>
              </a:rPr>
            </a:br>
            <a:r>
              <a:rPr lang="en-US" sz="1600" dirty="0">
                <a:solidFill>
                  <a:schemeClr val="bg2"/>
                </a:solidFill>
              </a:rPr>
              <a:t>	1.Mesin serut (</a:t>
            </a:r>
            <a:r>
              <a:rPr lang="en-US" sz="1600" dirty="0" err="1">
                <a:solidFill>
                  <a:schemeClr val="bg2"/>
                </a:solidFill>
              </a:rPr>
              <a:t>Kattang</a:t>
            </a:r>
            <a:r>
              <a:rPr lang="en-US" sz="1600" dirty="0">
                <a:solidFill>
                  <a:schemeClr val="bg2"/>
                </a:solidFill>
              </a:rPr>
              <a:t>)</a:t>
            </a:r>
            <a:br>
              <a:rPr lang="en-US" sz="1600" dirty="0">
                <a:solidFill>
                  <a:schemeClr val="bg2"/>
                </a:solidFill>
              </a:rPr>
            </a:br>
            <a:r>
              <a:rPr lang="en-US" sz="1600" dirty="0">
                <a:solidFill>
                  <a:schemeClr val="bg2"/>
                </a:solidFill>
              </a:rPr>
              <a:t>	2.Amplas </a:t>
            </a:r>
            <a:r>
              <a:rPr lang="en-US" sz="1600" dirty="0" err="1">
                <a:solidFill>
                  <a:schemeClr val="bg2"/>
                </a:solidFill>
              </a:rPr>
              <a:t>Halus</a:t>
            </a:r>
            <a:r>
              <a:rPr lang="en-US" sz="1600" dirty="0">
                <a:solidFill>
                  <a:schemeClr val="bg2"/>
                </a:solidFill>
              </a:rPr>
              <a:t> no. 240</a:t>
            </a:r>
            <a:br>
              <a:rPr lang="en-US" sz="1600" dirty="0">
                <a:solidFill>
                  <a:schemeClr val="bg2"/>
                </a:solidFill>
              </a:rPr>
            </a:br>
            <a:r>
              <a:rPr lang="en-US" sz="1600" dirty="0" err="1">
                <a:solidFill>
                  <a:schemeClr val="bg2"/>
                </a:solidFill>
              </a:rPr>
              <a:t>penjelasan</a:t>
            </a:r>
            <a:r>
              <a:rPr lang="en-US" sz="1600" dirty="0">
                <a:solidFill>
                  <a:schemeClr val="bg2"/>
                </a:solidFill>
              </a:rPr>
              <a:t> :</a:t>
            </a:r>
            <a:br>
              <a:rPr lang="en-US" sz="1600" dirty="0">
                <a:solidFill>
                  <a:schemeClr val="bg2"/>
                </a:solidFill>
              </a:rPr>
            </a:br>
            <a:r>
              <a:rPr lang="en-US" sz="1600" dirty="0" err="1">
                <a:solidFill>
                  <a:schemeClr val="bg2"/>
                </a:solidFill>
              </a:rPr>
              <a:t>Disini</a:t>
            </a:r>
            <a:r>
              <a:rPr lang="en-US" sz="1600" dirty="0">
                <a:solidFill>
                  <a:schemeClr val="bg2"/>
                </a:solidFill>
              </a:rPr>
              <a:t> kami </a:t>
            </a:r>
            <a:r>
              <a:rPr lang="en-US" sz="1600" dirty="0" err="1">
                <a:solidFill>
                  <a:schemeClr val="bg2"/>
                </a:solidFill>
              </a:rPr>
              <a:t>melakukan</a:t>
            </a:r>
            <a:r>
              <a:rPr lang="en-US" sz="1600" dirty="0">
                <a:solidFill>
                  <a:schemeClr val="bg2"/>
                </a:solidFill>
              </a:rPr>
              <a:t> </a:t>
            </a:r>
            <a:r>
              <a:rPr lang="en-US" sz="1600" dirty="0" err="1">
                <a:solidFill>
                  <a:schemeClr val="bg2"/>
                </a:solidFill>
              </a:rPr>
              <a:t>penghalusan</a:t>
            </a:r>
            <a:r>
              <a:rPr lang="en-US" sz="1600" dirty="0">
                <a:solidFill>
                  <a:schemeClr val="bg2"/>
                </a:solidFill>
              </a:rPr>
              <a:t> </a:t>
            </a:r>
            <a:r>
              <a:rPr lang="en-US" sz="1600" dirty="0" err="1">
                <a:solidFill>
                  <a:schemeClr val="bg2"/>
                </a:solidFill>
              </a:rPr>
              <a:t>papan</a:t>
            </a:r>
            <a:r>
              <a:rPr lang="en-US" sz="1600" dirty="0">
                <a:solidFill>
                  <a:schemeClr val="bg2"/>
                </a:solidFill>
              </a:rPr>
              <a:t> </a:t>
            </a:r>
            <a:r>
              <a:rPr lang="en-US" sz="1600" dirty="0" err="1">
                <a:solidFill>
                  <a:schemeClr val="bg2"/>
                </a:solidFill>
              </a:rPr>
              <a:t>krna</a:t>
            </a:r>
            <a:r>
              <a:rPr lang="en-US" sz="1600" dirty="0">
                <a:solidFill>
                  <a:schemeClr val="bg2"/>
                </a:solidFill>
              </a:rPr>
              <a:t> </a:t>
            </a:r>
            <a:r>
              <a:rPr lang="en-US" sz="1600" dirty="0" err="1">
                <a:solidFill>
                  <a:schemeClr val="bg2"/>
                </a:solidFill>
              </a:rPr>
              <a:t>papan</a:t>
            </a:r>
            <a:r>
              <a:rPr lang="en-US" sz="1600" dirty="0">
                <a:solidFill>
                  <a:schemeClr val="bg2"/>
                </a:solidFill>
              </a:rPr>
              <a:t> yang </a:t>
            </a:r>
            <a:r>
              <a:rPr lang="en-US" sz="1600" dirty="0" err="1">
                <a:solidFill>
                  <a:schemeClr val="bg2"/>
                </a:solidFill>
              </a:rPr>
              <a:t>sudah</a:t>
            </a:r>
            <a:r>
              <a:rPr lang="en-US" sz="1600" dirty="0">
                <a:solidFill>
                  <a:schemeClr val="bg2"/>
                </a:solidFill>
              </a:rPr>
              <a:t> di </a:t>
            </a:r>
            <a:r>
              <a:rPr lang="en-US" sz="1600" dirty="0" err="1">
                <a:solidFill>
                  <a:schemeClr val="bg2"/>
                </a:solidFill>
              </a:rPr>
              <a:t>catok</a:t>
            </a:r>
            <a:r>
              <a:rPr lang="en-US" sz="1600" dirty="0">
                <a:solidFill>
                  <a:schemeClr val="bg2"/>
                </a:solidFill>
              </a:rPr>
              <a:t> </a:t>
            </a:r>
            <a:r>
              <a:rPr lang="en-US" sz="1600" dirty="0" err="1">
                <a:solidFill>
                  <a:schemeClr val="bg2"/>
                </a:solidFill>
              </a:rPr>
              <a:t>tidak</a:t>
            </a:r>
            <a:r>
              <a:rPr lang="en-US" sz="1600" dirty="0">
                <a:solidFill>
                  <a:schemeClr val="bg2"/>
                </a:solidFill>
              </a:rPr>
              <a:t> </a:t>
            </a:r>
            <a:r>
              <a:rPr lang="en-US" sz="1600" dirty="0" err="1">
                <a:solidFill>
                  <a:schemeClr val="bg2"/>
                </a:solidFill>
              </a:rPr>
              <a:t>sama</a:t>
            </a:r>
            <a:r>
              <a:rPr lang="en-US" sz="1600" dirty="0">
                <a:solidFill>
                  <a:schemeClr val="bg2"/>
                </a:solidFill>
              </a:rPr>
              <a:t> rata </a:t>
            </a:r>
            <a:r>
              <a:rPr lang="en-US" sz="1600" dirty="0" err="1">
                <a:solidFill>
                  <a:schemeClr val="bg2"/>
                </a:solidFill>
              </a:rPr>
              <a:t>jadi</a:t>
            </a:r>
            <a:r>
              <a:rPr lang="en-US" sz="1600" dirty="0">
                <a:solidFill>
                  <a:schemeClr val="bg2"/>
                </a:solidFill>
              </a:rPr>
              <a:t> kami </a:t>
            </a:r>
            <a:r>
              <a:rPr lang="en-US" sz="1600" dirty="0" err="1">
                <a:solidFill>
                  <a:schemeClr val="bg2"/>
                </a:solidFill>
              </a:rPr>
              <a:t>menggunakan</a:t>
            </a:r>
            <a:r>
              <a:rPr lang="en-US" sz="1600" dirty="0">
                <a:solidFill>
                  <a:schemeClr val="bg2"/>
                </a:solidFill>
              </a:rPr>
              <a:t> </a:t>
            </a:r>
            <a:r>
              <a:rPr lang="en-US" sz="1600" dirty="0" err="1">
                <a:solidFill>
                  <a:schemeClr val="bg2"/>
                </a:solidFill>
              </a:rPr>
              <a:t>mesin</a:t>
            </a:r>
            <a:r>
              <a:rPr lang="en-US" sz="1600" dirty="0">
                <a:solidFill>
                  <a:schemeClr val="bg2"/>
                </a:solidFill>
              </a:rPr>
              <a:t> serut </a:t>
            </a:r>
            <a:r>
              <a:rPr lang="en-US" sz="1600" dirty="0" err="1">
                <a:solidFill>
                  <a:schemeClr val="bg2"/>
                </a:solidFill>
              </a:rPr>
              <a:t>untuk</a:t>
            </a:r>
            <a:r>
              <a:rPr lang="en-US" sz="1600" dirty="0">
                <a:solidFill>
                  <a:schemeClr val="bg2"/>
                </a:solidFill>
              </a:rPr>
              <a:t> </a:t>
            </a:r>
            <a:r>
              <a:rPr lang="en-US" sz="1600" dirty="0" err="1">
                <a:solidFill>
                  <a:schemeClr val="bg2"/>
                </a:solidFill>
              </a:rPr>
              <a:t>menghaluskan</a:t>
            </a:r>
            <a:r>
              <a:rPr lang="en-US" sz="1600" dirty="0">
                <a:solidFill>
                  <a:schemeClr val="bg2"/>
                </a:solidFill>
              </a:rPr>
              <a:t> </a:t>
            </a:r>
            <a:r>
              <a:rPr lang="en-US" sz="1600" dirty="0" err="1">
                <a:solidFill>
                  <a:schemeClr val="bg2"/>
                </a:solidFill>
              </a:rPr>
              <a:t>papan</a:t>
            </a:r>
            <a:r>
              <a:rPr lang="en-US" sz="1600" dirty="0">
                <a:solidFill>
                  <a:schemeClr val="bg2"/>
                </a:solidFill>
              </a:rPr>
              <a:t> </a:t>
            </a:r>
            <a:r>
              <a:rPr lang="en-US" sz="1600" dirty="0" err="1">
                <a:solidFill>
                  <a:schemeClr val="bg2"/>
                </a:solidFill>
              </a:rPr>
              <a:t>terlebih</a:t>
            </a:r>
            <a:r>
              <a:rPr lang="en-US" sz="1600" dirty="0">
                <a:solidFill>
                  <a:schemeClr val="bg2"/>
                </a:solidFill>
              </a:rPr>
              <a:t> </a:t>
            </a:r>
            <a:r>
              <a:rPr lang="en-US" sz="1600" dirty="0" err="1">
                <a:solidFill>
                  <a:schemeClr val="bg2"/>
                </a:solidFill>
              </a:rPr>
              <a:t>dahulu</a:t>
            </a:r>
            <a:r>
              <a:rPr lang="en-US" sz="1600" dirty="0">
                <a:solidFill>
                  <a:schemeClr val="bg2"/>
                </a:solidFill>
              </a:rPr>
              <a:t> </a:t>
            </a:r>
            <a:r>
              <a:rPr lang="en-US" sz="1600" dirty="0" err="1">
                <a:solidFill>
                  <a:schemeClr val="bg2"/>
                </a:solidFill>
              </a:rPr>
              <a:t>seperti</a:t>
            </a:r>
            <a:r>
              <a:rPr lang="en-US" sz="1600" dirty="0">
                <a:solidFill>
                  <a:schemeClr val="bg2"/>
                </a:solidFill>
              </a:rPr>
              <a:t> </a:t>
            </a:r>
            <a:r>
              <a:rPr lang="en-US" sz="1600" dirty="0" err="1">
                <a:solidFill>
                  <a:schemeClr val="bg2"/>
                </a:solidFill>
              </a:rPr>
              <a:t>gambar</a:t>
            </a:r>
            <a:r>
              <a:rPr lang="en-US" sz="1600" dirty="0">
                <a:solidFill>
                  <a:schemeClr val="bg2"/>
                </a:solidFill>
              </a:rPr>
              <a:t> di </a:t>
            </a:r>
            <a:r>
              <a:rPr lang="en-US" sz="1600" dirty="0" err="1">
                <a:solidFill>
                  <a:schemeClr val="bg2"/>
                </a:solidFill>
              </a:rPr>
              <a:t>atas</a:t>
            </a:r>
            <a:r>
              <a:rPr lang="en-US" sz="1600" dirty="0">
                <a:solidFill>
                  <a:schemeClr val="bg2"/>
                </a:solidFill>
              </a:rPr>
              <a:t> dan kami </a:t>
            </a:r>
            <a:r>
              <a:rPr lang="en-US" sz="1600" dirty="0" err="1">
                <a:solidFill>
                  <a:schemeClr val="bg2"/>
                </a:solidFill>
              </a:rPr>
              <a:t>menggunakan</a:t>
            </a:r>
            <a:r>
              <a:rPr lang="en-US" sz="1600" dirty="0">
                <a:solidFill>
                  <a:schemeClr val="bg2"/>
                </a:solidFill>
              </a:rPr>
              <a:t> </a:t>
            </a:r>
            <a:r>
              <a:rPr lang="en-US" sz="1600" dirty="0" err="1">
                <a:solidFill>
                  <a:schemeClr val="bg2"/>
                </a:solidFill>
              </a:rPr>
              <a:t>Amplas</a:t>
            </a:r>
            <a:r>
              <a:rPr lang="en-US" sz="1600" dirty="0">
                <a:solidFill>
                  <a:schemeClr val="bg2"/>
                </a:solidFill>
              </a:rPr>
              <a:t> </a:t>
            </a:r>
            <a:r>
              <a:rPr lang="en-US" sz="1600" dirty="0" err="1">
                <a:solidFill>
                  <a:schemeClr val="bg2"/>
                </a:solidFill>
              </a:rPr>
              <a:t>halus</a:t>
            </a:r>
            <a:r>
              <a:rPr lang="en-US" sz="1600" dirty="0">
                <a:solidFill>
                  <a:schemeClr val="bg2"/>
                </a:solidFill>
              </a:rPr>
              <a:t> </a:t>
            </a:r>
            <a:r>
              <a:rPr lang="en-US" sz="1600" dirty="0" err="1">
                <a:solidFill>
                  <a:schemeClr val="bg2"/>
                </a:solidFill>
              </a:rPr>
              <a:t>nomor</a:t>
            </a:r>
            <a:r>
              <a:rPr lang="en-US" sz="1600" dirty="0">
                <a:solidFill>
                  <a:schemeClr val="bg2"/>
                </a:solidFill>
              </a:rPr>
              <a:t> 240 </a:t>
            </a:r>
            <a:r>
              <a:rPr lang="en-US" sz="1600" dirty="0" err="1">
                <a:solidFill>
                  <a:schemeClr val="bg2"/>
                </a:solidFill>
              </a:rPr>
              <a:t>untuk</a:t>
            </a:r>
            <a:r>
              <a:rPr lang="en-US" sz="1600" dirty="0">
                <a:solidFill>
                  <a:schemeClr val="bg2"/>
                </a:solidFill>
              </a:rPr>
              <a:t> </a:t>
            </a:r>
            <a:r>
              <a:rPr lang="en-US" sz="1600" dirty="0" err="1">
                <a:solidFill>
                  <a:schemeClr val="bg2"/>
                </a:solidFill>
              </a:rPr>
              <a:t>lebih</a:t>
            </a:r>
            <a:r>
              <a:rPr lang="en-US" sz="1600" dirty="0">
                <a:solidFill>
                  <a:schemeClr val="bg2"/>
                </a:solidFill>
              </a:rPr>
              <a:t> </a:t>
            </a:r>
            <a:r>
              <a:rPr lang="en-US" sz="1600" dirty="0" err="1">
                <a:solidFill>
                  <a:schemeClr val="bg2"/>
                </a:solidFill>
              </a:rPr>
              <a:t>bersih,halus</a:t>
            </a:r>
            <a:r>
              <a:rPr lang="en-US" sz="1600" dirty="0">
                <a:solidFill>
                  <a:schemeClr val="bg2"/>
                </a:solidFill>
              </a:rPr>
              <a:t>, dan </a:t>
            </a:r>
            <a:r>
              <a:rPr lang="en-US" sz="1600" dirty="0" err="1">
                <a:solidFill>
                  <a:schemeClr val="bg2"/>
                </a:solidFill>
              </a:rPr>
              <a:t>lebih</a:t>
            </a:r>
            <a:r>
              <a:rPr lang="en-US" sz="1600" dirty="0">
                <a:solidFill>
                  <a:schemeClr val="bg2"/>
                </a:solidFill>
              </a:rPr>
              <a:t> </a:t>
            </a:r>
            <a:r>
              <a:rPr lang="en-US" sz="1600" dirty="0" err="1">
                <a:solidFill>
                  <a:schemeClr val="bg2"/>
                </a:solidFill>
              </a:rPr>
              <a:t>rapi</a:t>
            </a:r>
            <a:r>
              <a:rPr lang="en-US" sz="1600" dirty="0">
                <a:solidFill>
                  <a:schemeClr val="bg2"/>
                </a:solidFill>
              </a:rPr>
              <a:t>. </a:t>
            </a:r>
            <a:endParaRPr lang="en-ID" sz="1600" dirty="0">
              <a:solidFill>
                <a:schemeClr val="bg2"/>
              </a:solidFill>
            </a:endParaRPr>
          </a:p>
        </p:txBody>
      </p:sp>
      <p:pic>
        <p:nvPicPr>
          <p:cNvPr id="5" name="Picture 4">
            <a:extLst>
              <a:ext uri="{FF2B5EF4-FFF2-40B4-BE49-F238E27FC236}">
                <a16:creationId xmlns:a16="http://schemas.microsoft.com/office/drawing/2014/main" id="{05176BFD-D8FA-2A46-3A99-B2EAFDCB5734}"/>
              </a:ext>
            </a:extLst>
          </p:cNvPr>
          <p:cNvPicPr>
            <a:picLocks noChangeAspect="1"/>
          </p:cNvPicPr>
          <p:nvPr/>
        </p:nvPicPr>
        <p:blipFill>
          <a:blip r:embed="rId2"/>
          <a:stretch>
            <a:fillRect/>
          </a:stretch>
        </p:blipFill>
        <p:spPr>
          <a:xfrm>
            <a:off x="5764230" y="1082842"/>
            <a:ext cx="2663503" cy="1906435"/>
          </a:xfrm>
          <a:prstGeom prst="rect">
            <a:avLst/>
          </a:prstGeom>
        </p:spPr>
      </p:pic>
    </p:spTree>
    <p:extLst>
      <p:ext uri="{BB962C8B-B14F-4D97-AF65-F5344CB8AC3E}">
        <p14:creationId xmlns:p14="http://schemas.microsoft.com/office/powerpoint/2010/main" val="1832113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F59B-9CD4-F4E2-4CE7-5C95D0794A95}"/>
              </a:ext>
            </a:extLst>
          </p:cNvPr>
          <p:cNvSpPr>
            <a:spLocks noGrp="1"/>
          </p:cNvSpPr>
          <p:nvPr>
            <p:ph type="title"/>
          </p:nvPr>
        </p:nvSpPr>
        <p:spPr>
          <a:xfrm>
            <a:off x="613611" y="1034717"/>
            <a:ext cx="7892715" cy="3717758"/>
          </a:xfrm>
        </p:spPr>
        <p:txBody>
          <a:bodyPr/>
          <a:lstStyle/>
          <a:p>
            <a:pPr algn="l"/>
            <a:br>
              <a:rPr lang="en-US" sz="2400" dirty="0">
                <a:solidFill>
                  <a:schemeClr val="bg2"/>
                </a:solidFill>
              </a:rPr>
            </a:br>
            <a:br>
              <a:rPr lang="en-US" sz="2400" dirty="0">
                <a:solidFill>
                  <a:schemeClr val="bg2"/>
                </a:solidFill>
              </a:rPr>
            </a:br>
            <a:r>
              <a:rPr lang="en-US" sz="2400" dirty="0">
                <a:solidFill>
                  <a:schemeClr val="bg2"/>
                </a:solidFill>
              </a:rPr>
              <a:t>e. Proses </a:t>
            </a:r>
            <a:r>
              <a:rPr lang="en-US" sz="2400" dirty="0" err="1">
                <a:solidFill>
                  <a:schemeClr val="bg2"/>
                </a:solidFill>
              </a:rPr>
              <a:t>pembuatan</a:t>
            </a:r>
            <a:r>
              <a:rPr lang="en-US" sz="2400" dirty="0">
                <a:solidFill>
                  <a:schemeClr val="bg2"/>
                </a:solidFill>
              </a:rPr>
              <a:t> kaki </a:t>
            </a:r>
            <a:r>
              <a:rPr lang="en-US" sz="2400" dirty="0" err="1">
                <a:solidFill>
                  <a:schemeClr val="bg2"/>
                </a:solidFill>
              </a:rPr>
              <a:t>meja</a:t>
            </a:r>
            <a:r>
              <a:rPr lang="en-US" sz="2400" dirty="0">
                <a:solidFill>
                  <a:schemeClr val="bg2"/>
                </a:solidFill>
              </a:rPr>
              <a:t> </a:t>
            </a:r>
            <a:br>
              <a:rPr lang="en-US" sz="2400" dirty="0">
                <a:solidFill>
                  <a:schemeClr val="bg2"/>
                </a:solidFill>
              </a:rPr>
            </a:br>
            <a:r>
              <a:rPr lang="en-US" sz="2400" dirty="0">
                <a:solidFill>
                  <a:schemeClr val="bg2"/>
                </a:solidFill>
              </a:rPr>
              <a:t>dan </a:t>
            </a:r>
            <a:r>
              <a:rPr lang="en-US" sz="2400" dirty="0" err="1">
                <a:solidFill>
                  <a:schemeClr val="bg2"/>
                </a:solidFill>
              </a:rPr>
              <a:t>pengampalasan</a:t>
            </a:r>
            <a:r>
              <a:rPr lang="en-US" sz="2400" dirty="0">
                <a:solidFill>
                  <a:schemeClr val="bg2"/>
                </a:solidFill>
              </a:rPr>
              <a:t> : </a:t>
            </a:r>
            <a:r>
              <a:rPr lang="en-US" sz="2400" dirty="0" err="1">
                <a:solidFill>
                  <a:schemeClr val="bg2"/>
                </a:solidFill>
              </a:rPr>
              <a:t>aisyah</a:t>
            </a:r>
            <a:br>
              <a:rPr lang="en-US" sz="1600" dirty="0">
                <a:solidFill>
                  <a:schemeClr val="bg2"/>
                </a:solidFill>
              </a:rPr>
            </a:br>
            <a:r>
              <a:rPr lang="en-US" sz="1600" dirty="0">
                <a:solidFill>
                  <a:schemeClr val="bg2"/>
                </a:solidFill>
              </a:rPr>
              <a:t>Adapun Alat yang </a:t>
            </a:r>
            <a:r>
              <a:rPr lang="en-US" sz="1600" dirty="0" err="1">
                <a:solidFill>
                  <a:schemeClr val="bg2"/>
                </a:solidFill>
              </a:rPr>
              <a:t>kita</a:t>
            </a:r>
            <a:r>
              <a:rPr lang="en-US" sz="1600" dirty="0">
                <a:solidFill>
                  <a:schemeClr val="bg2"/>
                </a:solidFill>
              </a:rPr>
              <a:t> </a:t>
            </a:r>
            <a:r>
              <a:rPr lang="en-US" sz="1600" dirty="0" err="1">
                <a:solidFill>
                  <a:schemeClr val="bg2"/>
                </a:solidFill>
              </a:rPr>
              <a:t>pakai</a:t>
            </a:r>
            <a:r>
              <a:rPr lang="en-US" sz="1600" dirty="0">
                <a:solidFill>
                  <a:schemeClr val="bg2"/>
                </a:solidFill>
              </a:rPr>
              <a:t> </a:t>
            </a:r>
            <a:r>
              <a:rPr lang="en-US" sz="1600" dirty="0" err="1">
                <a:solidFill>
                  <a:schemeClr val="bg2"/>
                </a:solidFill>
              </a:rPr>
              <a:t>adalah</a:t>
            </a:r>
            <a:r>
              <a:rPr lang="en-US" sz="1600" dirty="0">
                <a:solidFill>
                  <a:schemeClr val="bg2"/>
                </a:solidFill>
              </a:rPr>
              <a:t> </a:t>
            </a:r>
            <a:r>
              <a:rPr lang="en-US" sz="1600" dirty="0" err="1">
                <a:solidFill>
                  <a:schemeClr val="bg2"/>
                </a:solidFill>
              </a:rPr>
              <a:t>sebagai</a:t>
            </a:r>
            <a:r>
              <a:rPr lang="en-US" sz="1600" dirty="0">
                <a:solidFill>
                  <a:schemeClr val="bg2"/>
                </a:solidFill>
              </a:rPr>
              <a:t> </a:t>
            </a:r>
            <a:r>
              <a:rPr lang="en-US" sz="1600" dirty="0" err="1">
                <a:solidFill>
                  <a:schemeClr val="bg2"/>
                </a:solidFill>
              </a:rPr>
              <a:t>berikut</a:t>
            </a:r>
            <a:r>
              <a:rPr lang="en-US" sz="1600" dirty="0">
                <a:solidFill>
                  <a:schemeClr val="bg2"/>
                </a:solidFill>
              </a:rPr>
              <a:t>:</a:t>
            </a:r>
            <a:br>
              <a:rPr lang="en-US" sz="1600" dirty="0">
                <a:solidFill>
                  <a:schemeClr val="bg2"/>
                </a:solidFill>
              </a:rPr>
            </a:br>
            <a:r>
              <a:rPr lang="en-US" sz="1600" dirty="0">
                <a:solidFill>
                  <a:schemeClr val="bg2"/>
                </a:solidFill>
              </a:rPr>
              <a:t>	1. </a:t>
            </a:r>
            <a:r>
              <a:rPr lang="en-US" sz="1600" dirty="0" err="1">
                <a:solidFill>
                  <a:schemeClr val="bg2"/>
                </a:solidFill>
              </a:rPr>
              <a:t>meteran</a:t>
            </a:r>
            <a:br>
              <a:rPr lang="en-US" sz="1600" dirty="0">
                <a:solidFill>
                  <a:schemeClr val="bg2"/>
                </a:solidFill>
              </a:rPr>
            </a:br>
            <a:r>
              <a:rPr lang="en-US" sz="1600" dirty="0">
                <a:solidFill>
                  <a:schemeClr val="bg2"/>
                </a:solidFill>
              </a:rPr>
              <a:t>	2. </a:t>
            </a:r>
            <a:r>
              <a:rPr lang="en-US" sz="1600" dirty="0" err="1">
                <a:solidFill>
                  <a:schemeClr val="bg2"/>
                </a:solidFill>
              </a:rPr>
              <a:t>gergaji</a:t>
            </a:r>
            <a:r>
              <a:rPr lang="en-US" sz="1600" dirty="0">
                <a:solidFill>
                  <a:schemeClr val="bg2"/>
                </a:solidFill>
              </a:rPr>
              <a:t> </a:t>
            </a:r>
            <a:br>
              <a:rPr lang="en-US" sz="1600" dirty="0">
                <a:solidFill>
                  <a:schemeClr val="bg2"/>
                </a:solidFill>
              </a:rPr>
            </a:br>
            <a:r>
              <a:rPr lang="en-US" sz="1600" dirty="0">
                <a:solidFill>
                  <a:schemeClr val="bg2"/>
                </a:solidFill>
              </a:rPr>
              <a:t>	3. Paku</a:t>
            </a:r>
            <a:br>
              <a:rPr lang="en-US" sz="1600" dirty="0">
                <a:solidFill>
                  <a:schemeClr val="bg2"/>
                </a:solidFill>
              </a:rPr>
            </a:br>
            <a:r>
              <a:rPr lang="en-US" sz="1600" dirty="0">
                <a:solidFill>
                  <a:schemeClr val="bg2"/>
                </a:solidFill>
              </a:rPr>
              <a:t>	4. </a:t>
            </a:r>
            <a:r>
              <a:rPr lang="en-US" sz="1600" dirty="0" err="1">
                <a:solidFill>
                  <a:schemeClr val="bg2"/>
                </a:solidFill>
              </a:rPr>
              <a:t>Palu</a:t>
            </a:r>
            <a:br>
              <a:rPr lang="en-US" sz="1600" dirty="0">
                <a:solidFill>
                  <a:schemeClr val="bg2"/>
                </a:solidFill>
              </a:rPr>
            </a:br>
            <a:r>
              <a:rPr lang="en-US" sz="1600" dirty="0">
                <a:solidFill>
                  <a:schemeClr val="bg2"/>
                </a:solidFill>
              </a:rPr>
              <a:t>	5. </a:t>
            </a:r>
            <a:r>
              <a:rPr lang="en-US" sz="1600" dirty="0" err="1">
                <a:solidFill>
                  <a:schemeClr val="bg2"/>
                </a:solidFill>
              </a:rPr>
              <a:t>amplas</a:t>
            </a:r>
            <a:r>
              <a:rPr lang="en-US" sz="1600" dirty="0">
                <a:solidFill>
                  <a:schemeClr val="bg2"/>
                </a:solidFill>
              </a:rPr>
              <a:t> </a:t>
            </a:r>
            <a:r>
              <a:rPr lang="en-US" sz="1600" dirty="0" err="1">
                <a:solidFill>
                  <a:schemeClr val="bg2"/>
                </a:solidFill>
              </a:rPr>
              <a:t>kasar</a:t>
            </a:r>
            <a:r>
              <a:rPr lang="en-US" sz="1600" dirty="0">
                <a:solidFill>
                  <a:schemeClr val="bg2"/>
                </a:solidFill>
              </a:rPr>
              <a:t> dan </a:t>
            </a:r>
            <a:r>
              <a:rPr lang="en-US" sz="1600" dirty="0" err="1">
                <a:solidFill>
                  <a:schemeClr val="bg2"/>
                </a:solidFill>
              </a:rPr>
              <a:t>halus</a:t>
            </a:r>
            <a:br>
              <a:rPr lang="en-US" sz="1600" dirty="0">
                <a:solidFill>
                  <a:schemeClr val="bg2"/>
                </a:solidFill>
              </a:rPr>
            </a:br>
            <a:r>
              <a:rPr lang="en-US" sz="1600" dirty="0" err="1">
                <a:solidFill>
                  <a:schemeClr val="bg2"/>
                </a:solidFill>
              </a:rPr>
              <a:t>Penjelasan</a:t>
            </a:r>
            <a:r>
              <a:rPr lang="en-US" sz="1600" dirty="0">
                <a:solidFill>
                  <a:schemeClr val="bg2"/>
                </a:solidFill>
              </a:rPr>
              <a:t>:</a:t>
            </a:r>
            <a:br>
              <a:rPr lang="en-US" sz="1600" dirty="0">
                <a:solidFill>
                  <a:schemeClr val="bg2"/>
                </a:solidFill>
              </a:rPr>
            </a:br>
            <a:r>
              <a:rPr lang="en-US" sz="1600" dirty="0" err="1">
                <a:solidFill>
                  <a:schemeClr val="bg2"/>
                </a:solidFill>
              </a:rPr>
              <a:t>Pembuatan</a:t>
            </a:r>
            <a:r>
              <a:rPr lang="en-US" sz="1600" dirty="0">
                <a:solidFill>
                  <a:schemeClr val="bg2"/>
                </a:solidFill>
              </a:rPr>
              <a:t> Kaki </a:t>
            </a:r>
            <a:r>
              <a:rPr lang="en-US" sz="1600" dirty="0" err="1">
                <a:solidFill>
                  <a:schemeClr val="bg2"/>
                </a:solidFill>
              </a:rPr>
              <a:t>Meja</a:t>
            </a:r>
            <a:r>
              <a:rPr lang="en-US" sz="1600" dirty="0">
                <a:solidFill>
                  <a:schemeClr val="bg2"/>
                </a:solidFill>
              </a:rPr>
              <a:t> </a:t>
            </a:r>
            <a:r>
              <a:rPr lang="en-US" sz="1600" dirty="0" err="1">
                <a:solidFill>
                  <a:schemeClr val="bg2"/>
                </a:solidFill>
              </a:rPr>
              <a:t>ini</a:t>
            </a:r>
            <a:r>
              <a:rPr lang="en-US" sz="1600" dirty="0">
                <a:solidFill>
                  <a:schemeClr val="bg2"/>
                </a:solidFill>
              </a:rPr>
              <a:t> Kami </a:t>
            </a:r>
            <a:r>
              <a:rPr lang="en-US" sz="1600" dirty="0" err="1">
                <a:solidFill>
                  <a:schemeClr val="bg2"/>
                </a:solidFill>
              </a:rPr>
              <a:t>mengukur</a:t>
            </a:r>
            <a:r>
              <a:rPr lang="en-US" sz="1600" dirty="0">
                <a:solidFill>
                  <a:schemeClr val="bg2"/>
                </a:solidFill>
              </a:rPr>
              <a:t> Dari </a:t>
            </a:r>
            <a:r>
              <a:rPr lang="en-US" sz="1600" dirty="0" err="1">
                <a:solidFill>
                  <a:schemeClr val="bg2"/>
                </a:solidFill>
              </a:rPr>
              <a:t>kursi</a:t>
            </a:r>
            <a:r>
              <a:rPr lang="en-US" sz="1600" dirty="0">
                <a:solidFill>
                  <a:schemeClr val="bg2"/>
                </a:solidFill>
              </a:rPr>
              <a:t> pada </a:t>
            </a:r>
            <a:r>
              <a:rPr lang="en-US" sz="1600" dirty="0" err="1">
                <a:solidFill>
                  <a:schemeClr val="bg2"/>
                </a:solidFill>
              </a:rPr>
              <a:t>umumnya</a:t>
            </a:r>
            <a:br>
              <a:rPr lang="en-US" sz="1600" dirty="0">
                <a:solidFill>
                  <a:schemeClr val="bg2"/>
                </a:solidFill>
              </a:rPr>
            </a:br>
            <a:r>
              <a:rPr lang="en-US" sz="1600" dirty="0">
                <a:solidFill>
                  <a:schemeClr val="bg2"/>
                </a:solidFill>
              </a:rPr>
              <a:t>agar </a:t>
            </a:r>
            <a:r>
              <a:rPr lang="en-US" sz="1600" dirty="0" err="1">
                <a:solidFill>
                  <a:schemeClr val="bg2"/>
                </a:solidFill>
              </a:rPr>
              <a:t>bisa</a:t>
            </a:r>
            <a:r>
              <a:rPr lang="en-US" sz="1600" dirty="0">
                <a:solidFill>
                  <a:schemeClr val="bg2"/>
                </a:solidFill>
              </a:rPr>
              <a:t> </a:t>
            </a:r>
            <a:r>
              <a:rPr lang="en-US" sz="1600" dirty="0" err="1">
                <a:solidFill>
                  <a:schemeClr val="bg2"/>
                </a:solidFill>
              </a:rPr>
              <a:t>menyamakan</a:t>
            </a:r>
            <a:r>
              <a:rPr lang="en-US" sz="1600" dirty="0">
                <a:solidFill>
                  <a:schemeClr val="bg2"/>
                </a:solidFill>
              </a:rPr>
              <a:t> Ketika orang duduk dan </a:t>
            </a:r>
            <a:r>
              <a:rPr lang="en-US" sz="1600" dirty="0" err="1">
                <a:solidFill>
                  <a:schemeClr val="bg2"/>
                </a:solidFill>
              </a:rPr>
              <a:t>tidak</a:t>
            </a:r>
            <a:r>
              <a:rPr lang="en-US" sz="1600" dirty="0">
                <a:solidFill>
                  <a:schemeClr val="bg2"/>
                </a:solidFill>
              </a:rPr>
              <a:t> </a:t>
            </a:r>
            <a:r>
              <a:rPr lang="en-US" sz="1600" dirty="0" err="1">
                <a:solidFill>
                  <a:schemeClr val="bg2"/>
                </a:solidFill>
              </a:rPr>
              <a:t>tunduk</a:t>
            </a:r>
            <a:r>
              <a:rPr lang="en-US" sz="1600" dirty="0">
                <a:solidFill>
                  <a:schemeClr val="bg2"/>
                </a:solidFill>
              </a:rPr>
              <a:t> </a:t>
            </a:r>
            <a:r>
              <a:rPr lang="en-US" sz="1600" dirty="0" err="1">
                <a:solidFill>
                  <a:schemeClr val="bg2"/>
                </a:solidFill>
              </a:rPr>
              <a:t>untuk</a:t>
            </a:r>
            <a:br>
              <a:rPr lang="en-US" sz="1600" dirty="0">
                <a:solidFill>
                  <a:schemeClr val="bg2"/>
                </a:solidFill>
              </a:rPr>
            </a:br>
            <a:r>
              <a:rPr lang="en-US" sz="1600" dirty="0" err="1">
                <a:solidFill>
                  <a:schemeClr val="bg2"/>
                </a:solidFill>
              </a:rPr>
              <a:t>mengambil</a:t>
            </a:r>
            <a:r>
              <a:rPr lang="en-US" sz="1600" dirty="0">
                <a:solidFill>
                  <a:schemeClr val="bg2"/>
                </a:solidFill>
              </a:rPr>
              <a:t> </a:t>
            </a:r>
            <a:r>
              <a:rPr lang="en-US" sz="1600" dirty="0" err="1">
                <a:solidFill>
                  <a:schemeClr val="bg2"/>
                </a:solidFill>
              </a:rPr>
              <a:t>makan</a:t>
            </a:r>
            <a:r>
              <a:rPr lang="en-US" sz="1600" dirty="0">
                <a:solidFill>
                  <a:schemeClr val="bg2"/>
                </a:solidFill>
              </a:rPr>
              <a:t> </a:t>
            </a:r>
            <a:r>
              <a:rPr lang="en-US" sz="1600" dirty="0" err="1">
                <a:solidFill>
                  <a:schemeClr val="bg2"/>
                </a:solidFill>
              </a:rPr>
              <a:t>atau</a:t>
            </a:r>
            <a:r>
              <a:rPr lang="en-US" sz="1600" dirty="0">
                <a:solidFill>
                  <a:schemeClr val="bg2"/>
                </a:solidFill>
              </a:rPr>
              <a:t> </a:t>
            </a:r>
            <a:r>
              <a:rPr lang="en-US" sz="1600" dirty="0" err="1">
                <a:solidFill>
                  <a:schemeClr val="bg2"/>
                </a:solidFill>
              </a:rPr>
              <a:t>minuman</a:t>
            </a:r>
            <a:r>
              <a:rPr lang="en-US" sz="1600" dirty="0">
                <a:solidFill>
                  <a:schemeClr val="bg2"/>
                </a:solidFill>
              </a:rPr>
              <a:t> di </a:t>
            </a:r>
            <a:r>
              <a:rPr lang="en-US" sz="1600" dirty="0" err="1">
                <a:solidFill>
                  <a:schemeClr val="bg2"/>
                </a:solidFill>
              </a:rPr>
              <a:t>meja</a:t>
            </a:r>
            <a:r>
              <a:rPr lang="en-US" sz="1600" dirty="0">
                <a:solidFill>
                  <a:schemeClr val="bg2"/>
                </a:solidFill>
              </a:rPr>
              <a:t>, agar </a:t>
            </a:r>
            <a:r>
              <a:rPr lang="en-US" sz="1600" dirty="0" err="1">
                <a:solidFill>
                  <a:schemeClr val="bg2"/>
                </a:solidFill>
              </a:rPr>
              <a:t>meja</a:t>
            </a:r>
            <a:r>
              <a:rPr lang="en-US" sz="1600" dirty="0">
                <a:solidFill>
                  <a:schemeClr val="bg2"/>
                </a:solidFill>
              </a:rPr>
              <a:t> </a:t>
            </a:r>
            <a:r>
              <a:rPr lang="en-US" sz="1600" dirty="0" err="1">
                <a:solidFill>
                  <a:schemeClr val="bg2"/>
                </a:solidFill>
              </a:rPr>
              <a:t>kelihatan</a:t>
            </a:r>
            <a:r>
              <a:rPr lang="en-US" sz="1600" dirty="0">
                <a:solidFill>
                  <a:schemeClr val="bg2"/>
                </a:solidFill>
              </a:rPr>
              <a:t> </a:t>
            </a:r>
            <a:br>
              <a:rPr lang="en-US" sz="1600" dirty="0">
                <a:solidFill>
                  <a:schemeClr val="bg2"/>
                </a:solidFill>
              </a:rPr>
            </a:br>
            <a:r>
              <a:rPr lang="en-US" sz="1600" dirty="0" err="1">
                <a:solidFill>
                  <a:schemeClr val="bg2"/>
                </a:solidFill>
              </a:rPr>
              <a:t>lebih</a:t>
            </a:r>
            <a:r>
              <a:rPr lang="en-US" sz="1600" dirty="0">
                <a:solidFill>
                  <a:schemeClr val="bg2"/>
                </a:solidFill>
              </a:rPr>
              <a:t> Aesthetic </a:t>
            </a:r>
            <a:r>
              <a:rPr lang="en-US" sz="1600" dirty="0" err="1">
                <a:solidFill>
                  <a:schemeClr val="bg2"/>
                </a:solidFill>
              </a:rPr>
              <a:t>disini</a:t>
            </a:r>
            <a:r>
              <a:rPr lang="en-US" sz="1600" dirty="0">
                <a:solidFill>
                  <a:schemeClr val="bg2"/>
                </a:solidFill>
              </a:rPr>
              <a:t> kami </a:t>
            </a:r>
            <a:r>
              <a:rPr lang="en-US" sz="1600" dirty="0" err="1">
                <a:solidFill>
                  <a:schemeClr val="bg2"/>
                </a:solidFill>
              </a:rPr>
              <a:t>memakai</a:t>
            </a:r>
            <a:r>
              <a:rPr lang="en-US" sz="1600" dirty="0">
                <a:solidFill>
                  <a:schemeClr val="bg2"/>
                </a:solidFill>
              </a:rPr>
              <a:t> </a:t>
            </a:r>
            <a:r>
              <a:rPr lang="en-US" sz="1600" dirty="0" err="1">
                <a:solidFill>
                  <a:schemeClr val="bg2"/>
                </a:solidFill>
              </a:rPr>
              <a:t>urat</a:t>
            </a:r>
            <a:r>
              <a:rPr lang="en-US" sz="1600" dirty="0">
                <a:solidFill>
                  <a:schemeClr val="bg2"/>
                </a:solidFill>
              </a:rPr>
              <a:t> </a:t>
            </a:r>
            <a:r>
              <a:rPr lang="en-US" sz="1600" dirty="0" err="1">
                <a:solidFill>
                  <a:schemeClr val="bg2"/>
                </a:solidFill>
              </a:rPr>
              <a:t>kayu</a:t>
            </a:r>
            <a:r>
              <a:rPr lang="en-US" sz="1600" dirty="0">
                <a:solidFill>
                  <a:schemeClr val="bg2"/>
                </a:solidFill>
              </a:rPr>
              <a:t>, Adapun </a:t>
            </a:r>
            <a:r>
              <a:rPr lang="en-US" sz="1600" dirty="0" err="1">
                <a:solidFill>
                  <a:schemeClr val="bg2"/>
                </a:solidFill>
              </a:rPr>
              <a:t>contohnya</a:t>
            </a:r>
            <a:br>
              <a:rPr lang="en-US" sz="1600" dirty="0">
                <a:solidFill>
                  <a:schemeClr val="bg2"/>
                </a:solidFill>
              </a:rPr>
            </a:br>
            <a:r>
              <a:rPr lang="en-US" sz="1600" dirty="0" err="1">
                <a:solidFill>
                  <a:schemeClr val="bg2"/>
                </a:solidFill>
              </a:rPr>
              <a:t>seperti</a:t>
            </a:r>
            <a:r>
              <a:rPr lang="en-US" sz="1600" dirty="0">
                <a:solidFill>
                  <a:schemeClr val="bg2"/>
                </a:solidFill>
              </a:rPr>
              <a:t> di </a:t>
            </a:r>
            <a:r>
              <a:rPr lang="en-US" sz="1600" dirty="0" err="1">
                <a:solidFill>
                  <a:schemeClr val="bg2"/>
                </a:solidFill>
              </a:rPr>
              <a:t>Samping</a:t>
            </a:r>
            <a:br>
              <a:rPr lang="en-US" sz="1600" dirty="0">
                <a:solidFill>
                  <a:schemeClr val="bg2"/>
                </a:solidFill>
              </a:rPr>
            </a:br>
            <a:br>
              <a:rPr lang="en-US" sz="1600" dirty="0">
                <a:solidFill>
                  <a:schemeClr val="bg2"/>
                </a:solidFill>
              </a:rPr>
            </a:br>
            <a:br>
              <a:rPr lang="en-US" sz="2400" dirty="0"/>
            </a:br>
            <a:endParaRPr lang="en-ID" sz="2400" dirty="0"/>
          </a:p>
        </p:txBody>
      </p:sp>
      <p:pic>
        <p:nvPicPr>
          <p:cNvPr id="7" name="Picture 6" descr="A person in a head scarf kneeling on the ground&#10;&#10;Description automatically generated">
            <a:extLst>
              <a:ext uri="{FF2B5EF4-FFF2-40B4-BE49-F238E27FC236}">
                <a16:creationId xmlns:a16="http://schemas.microsoft.com/office/drawing/2014/main" id="{86F28FA0-FC66-03FA-EA43-3141736EC6E6}"/>
              </a:ext>
            </a:extLst>
          </p:cNvPr>
          <p:cNvPicPr>
            <a:picLocks noChangeAspect="1"/>
          </p:cNvPicPr>
          <p:nvPr/>
        </p:nvPicPr>
        <p:blipFill rotWithShape="1">
          <a:blip r:embed="rId2"/>
          <a:srcRect l="4001" t="33918"/>
          <a:stretch/>
        </p:blipFill>
        <p:spPr>
          <a:xfrm>
            <a:off x="6485021" y="1034717"/>
            <a:ext cx="2045368" cy="1537033"/>
          </a:xfrm>
          <a:prstGeom prst="rect">
            <a:avLst/>
          </a:prstGeom>
        </p:spPr>
      </p:pic>
    </p:spTree>
    <p:extLst>
      <p:ext uri="{BB962C8B-B14F-4D97-AF65-F5344CB8AC3E}">
        <p14:creationId xmlns:p14="http://schemas.microsoft.com/office/powerpoint/2010/main" val="92464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43;p34"/>
          <p:cNvSpPr txBox="1">
            <a:spLocks/>
          </p:cNvSpPr>
          <p:nvPr/>
        </p:nvSpPr>
        <p:spPr>
          <a:xfrm>
            <a:off x="1037690" y="1417834"/>
            <a:ext cx="6924782" cy="30103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Gaegu"/>
              <a:buNone/>
              <a:defRPr sz="6000" b="1" i="0" u="none" strike="noStrike" cap="none">
                <a:solidFill>
                  <a:schemeClr val="accent3"/>
                </a:solidFill>
                <a:latin typeface="Gaegu"/>
                <a:ea typeface="Gaegu"/>
                <a:cs typeface="Gaegu"/>
                <a:sym typeface="Gaegu"/>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ms-MY" sz="1600" b="0" i="1" dirty="0"/>
              <a:t> </a:t>
            </a:r>
            <a:endParaRPr lang="id-ID" sz="1600" b="0" dirty="0"/>
          </a:p>
          <a:p>
            <a:pPr marL="266700" lvl="2" indent="-266700" algn="just"/>
            <a:r>
              <a:rPr lang="id-ID" sz="1800" dirty="0">
                <a:solidFill>
                  <a:srgbClr val="080A06"/>
                </a:solidFill>
                <a:latin typeface="Gaegu" pitchFamily="2" charset="0"/>
                <a:ea typeface="Gaegu" pitchFamily="2" charset="0"/>
              </a:rPr>
              <a:t>		</a:t>
            </a:r>
          </a:p>
          <a:p>
            <a:pPr algn="just"/>
            <a:endParaRPr lang="id-ID" sz="1600" dirty="0">
              <a:latin typeface="Gaegu" pitchFamily="2" charset="0"/>
              <a:ea typeface="Gaegu" pitchFamily="2" charset="0"/>
            </a:endParaRPr>
          </a:p>
          <a:p>
            <a:pPr marL="342900" lvl="2" indent="-342900">
              <a:buFont typeface="Arial"/>
              <a:buAutoNum type="arabicPeriod"/>
            </a:pPr>
            <a:endParaRPr lang="id-ID" sz="1600" dirty="0">
              <a:latin typeface="Gaegu" pitchFamily="2" charset="0"/>
              <a:ea typeface="Gaegu" pitchFamily="2" charset="0"/>
            </a:endParaRPr>
          </a:p>
          <a:p>
            <a:pPr marL="342900" lvl="2" indent="-342900">
              <a:buAutoNum type="arabicPeriod"/>
            </a:pPr>
            <a:endParaRPr lang="id-ID" sz="1600" dirty="0">
              <a:latin typeface="Gaegu" pitchFamily="2" charset="0"/>
              <a:ea typeface="Gaegu" pitchFamily="2" charset="0"/>
            </a:endParaRPr>
          </a:p>
        </p:txBody>
      </p:sp>
      <p:sp>
        <p:nvSpPr>
          <p:cNvPr id="6" name="TextBox 5">
            <a:extLst>
              <a:ext uri="{FF2B5EF4-FFF2-40B4-BE49-F238E27FC236}">
                <a16:creationId xmlns:a16="http://schemas.microsoft.com/office/drawing/2014/main" id="{45AE4CF4-E79A-CC82-EFAB-7163DDBAD090}"/>
              </a:ext>
            </a:extLst>
          </p:cNvPr>
          <p:cNvSpPr txBox="1"/>
          <p:nvPr/>
        </p:nvSpPr>
        <p:spPr>
          <a:xfrm>
            <a:off x="2273061" y="1045561"/>
            <a:ext cx="4597878" cy="3323987"/>
          </a:xfrm>
          <a:prstGeom prst="rect">
            <a:avLst/>
          </a:prstGeom>
          <a:noFill/>
        </p:spPr>
        <p:txBody>
          <a:bodyPr wrap="square">
            <a:spAutoFit/>
          </a:bodyPr>
          <a:lstStyle/>
          <a:p>
            <a:pPr marL="127000" indent="0" algn="just"/>
            <a:r>
              <a:rPr lang="id-ID" sz="1400" b="0" dirty="0">
                <a:solidFill>
                  <a:srgbClr val="080A06"/>
                </a:solidFill>
              </a:rPr>
              <a:t>c. </a:t>
            </a:r>
            <a:r>
              <a:rPr lang="id-ID" sz="1400" b="0" dirty="0">
                <a:solidFill>
                  <a:srgbClr val="080A06"/>
                </a:solidFill>
                <a:latin typeface="Gaegu" pitchFamily="2" charset="0"/>
                <a:ea typeface="Gaegu" pitchFamily="2" charset="0"/>
              </a:rPr>
              <a:t>Alat dan bahan</a:t>
            </a: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Amplas halus</a:t>
            </a: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Paku</a:t>
            </a: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Palu atau bor cas</a:t>
            </a:r>
          </a:p>
          <a:p>
            <a:pPr marL="412750" indent="-285750" algn="just">
              <a:buFont typeface="Arial" panose="020B0604020202020204" pitchFamily="34" charset="0"/>
              <a:buChar char="•"/>
            </a:pPr>
            <a:r>
              <a:rPr lang="id-ID" sz="1400" b="0" dirty="0" err="1">
                <a:solidFill>
                  <a:srgbClr val="080A06"/>
                </a:solidFill>
                <a:latin typeface="Gaegu" pitchFamily="2" charset="0"/>
                <a:ea typeface="Gaegu" pitchFamily="2" charset="0"/>
              </a:rPr>
              <a:t>Gulinra</a:t>
            </a:r>
            <a:endParaRPr lang="id-ID"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Gergaji</a:t>
            </a:r>
          </a:p>
          <a:p>
            <a:pPr marL="412750" indent="-285750" algn="just">
              <a:buFont typeface="Arial" panose="020B0604020202020204" pitchFamily="34" charset="0"/>
              <a:buChar char="•"/>
            </a:pPr>
            <a:r>
              <a:rPr lang="id-ID" sz="1400" b="0" dirty="0" err="1">
                <a:solidFill>
                  <a:srgbClr val="080A06"/>
                </a:solidFill>
                <a:latin typeface="Gaegu" pitchFamily="2" charset="0"/>
                <a:ea typeface="Gaegu" pitchFamily="2" charset="0"/>
              </a:rPr>
              <a:t>Catok</a:t>
            </a:r>
            <a:endParaRPr lang="id-ID"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sz="1400" b="0" dirty="0" err="1">
                <a:solidFill>
                  <a:srgbClr val="080A06"/>
                </a:solidFill>
                <a:latin typeface="Gaegu" pitchFamily="2" charset="0"/>
                <a:ea typeface="Gaegu" pitchFamily="2" charset="0"/>
              </a:rPr>
              <a:t>Kattang</a:t>
            </a:r>
            <a:endParaRPr lang="id-ID"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sz="1400" b="0" dirty="0" err="1">
                <a:solidFill>
                  <a:srgbClr val="080A06"/>
                </a:solidFill>
                <a:latin typeface="Gaegu" pitchFamily="2" charset="0"/>
                <a:ea typeface="Gaegu" pitchFamily="2" charset="0"/>
              </a:rPr>
              <a:t>Skruk</a:t>
            </a:r>
            <a:endParaRPr lang="id-ID"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Alat pengukur kayu</a:t>
            </a:r>
            <a:r>
              <a:rPr lang="en-US" sz="1400" b="0" dirty="0">
                <a:solidFill>
                  <a:srgbClr val="080A06"/>
                </a:solidFill>
                <a:latin typeface="Gaegu" pitchFamily="2" charset="0"/>
                <a:ea typeface="Gaegu" pitchFamily="2" charset="0"/>
              </a:rPr>
              <a:t>/Meter</a:t>
            </a:r>
            <a:endParaRPr lang="id-ID"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dirty="0">
                <a:solidFill>
                  <a:srgbClr val="080A06"/>
                </a:solidFill>
                <a:latin typeface="Gaegu" pitchFamily="2" charset="0"/>
                <a:ea typeface="Gaegu" pitchFamily="2" charset="0"/>
              </a:rPr>
              <a:t>Mesin </a:t>
            </a:r>
            <a:r>
              <a:rPr lang="id-ID" dirty="0" err="1">
                <a:solidFill>
                  <a:srgbClr val="080A06"/>
                </a:solidFill>
                <a:latin typeface="Gaegu" pitchFamily="2" charset="0"/>
                <a:ea typeface="Gaegu" pitchFamily="2" charset="0"/>
              </a:rPr>
              <a:t>router</a:t>
            </a:r>
            <a:endParaRPr lang="id-ID"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id-ID" sz="1400" b="0" dirty="0">
                <a:solidFill>
                  <a:srgbClr val="080A06"/>
                </a:solidFill>
                <a:latin typeface="Gaegu" pitchFamily="2" charset="0"/>
                <a:ea typeface="Gaegu" pitchFamily="2" charset="0"/>
              </a:rPr>
              <a:t>Mesin jigzaw</a:t>
            </a:r>
            <a:endParaRPr lang="en-US" sz="1400" b="0" dirty="0">
              <a:solidFill>
                <a:srgbClr val="080A06"/>
              </a:solidFill>
              <a:latin typeface="Gaegu" pitchFamily="2" charset="0"/>
              <a:ea typeface="Gaegu" pitchFamily="2" charset="0"/>
            </a:endParaRPr>
          </a:p>
          <a:p>
            <a:pPr marL="412750" indent="-285750" algn="just">
              <a:buFont typeface="Arial" panose="020B0604020202020204" pitchFamily="34" charset="0"/>
              <a:buChar char="•"/>
            </a:pPr>
            <a:r>
              <a:rPr lang="en-US" dirty="0">
                <a:solidFill>
                  <a:srgbClr val="080A06"/>
                </a:solidFill>
                <a:latin typeface="Gaegu" pitchFamily="2" charset="0"/>
                <a:ea typeface="Gaegu" pitchFamily="2" charset="0"/>
              </a:rPr>
              <a:t>Lem </a:t>
            </a:r>
            <a:r>
              <a:rPr lang="en-US" dirty="0" err="1">
                <a:solidFill>
                  <a:srgbClr val="080A06"/>
                </a:solidFill>
                <a:latin typeface="Gaegu" pitchFamily="2" charset="0"/>
                <a:ea typeface="Gaegu" pitchFamily="2" charset="0"/>
              </a:rPr>
              <a:t>kayu</a:t>
            </a:r>
            <a:endParaRPr lang="en-US" dirty="0">
              <a:solidFill>
                <a:srgbClr val="080A06"/>
              </a:solidFill>
              <a:latin typeface="Gaegu" pitchFamily="2" charset="0"/>
              <a:ea typeface="Gaegu" pitchFamily="2" charset="0"/>
            </a:endParaRPr>
          </a:p>
          <a:p>
            <a:pPr marL="127000" algn="just"/>
            <a:endParaRPr lang="id-ID" sz="1400" b="0" dirty="0">
              <a:solidFill>
                <a:srgbClr val="080A06"/>
              </a:solidFill>
              <a:latin typeface="Gaegu" pitchFamily="2" charset="0"/>
              <a:ea typeface="Gaegu" pitchFamily="2" charset="0"/>
            </a:endParaRPr>
          </a:p>
          <a:p>
            <a:pPr marL="127000" algn="just"/>
            <a:endParaRPr lang="id-ID" sz="1400" b="0" dirty="0">
              <a:solidFill>
                <a:srgbClr val="080A06"/>
              </a:solidFill>
              <a:latin typeface="Gaegu" pitchFamily="2" charset="0"/>
              <a:ea typeface="Gaegu" pitchFamily="2" charset="0"/>
            </a:endParaRPr>
          </a:p>
        </p:txBody>
      </p:sp>
      <p:pic>
        <p:nvPicPr>
          <p:cNvPr id="2" name="Picture 1" descr="A shelf with objects on it&#10;&#10;Description automatically generated">
            <a:extLst>
              <a:ext uri="{FF2B5EF4-FFF2-40B4-BE49-F238E27FC236}">
                <a16:creationId xmlns:a16="http://schemas.microsoft.com/office/drawing/2014/main" id="{12A3C19D-D550-D6C4-9F54-FCF5C3571550}"/>
              </a:ext>
            </a:extLst>
          </p:cNvPr>
          <p:cNvPicPr>
            <a:picLocks noChangeAspect="1"/>
          </p:cNvPicPr>
          <p:nvPr/>
        </p:nvPicPr>
        <p:blipFill>
          <a:blip r:embed="rId2"/>
          <a:stretch>
            <a:fillRect/>
          </a:stretch>
        </p:blipFill>
        <p:spPr>
          <a:xfrm>
            <a:off x="637674" y="1034716"/>
            <a:ext cx="1644014" cy="3754873"/>
          </a:xfrm>
          <a:prstGeom prst="rect">
            <a:avLst/>
          </a:prstGeom>
        </p:spPr>
      </p:pic>
      <p:pic>
        <p:nvPicPr>
          <p:cNvPr id="3" name="Picture 2" descr="A group of tools on a wood table&#10;&#10;Description automatically generated">
            <a:extLst>
              <a:ext uri="{FF2B5EF4-FFF2-40B4-BE49-F238E27FC236}">
                <a16:creationId xmlns:a16="http://schemas.microsoft.com/office/drawing/2014/main" id="{393F92ED-A511-60B0-1C51-B03193C0DE18}"/>
              </a:ext>
            </a:extLst>
          </p:cNvPr>
          <p:cNvPicPr>
            <a:picLocks noChangeAspect="1"/>
          </p:cNvPicPr>
          <p:nvPr/>
        </p:nvPicPr>
        <p:blipFill>
          <a:blip r:embed="rId3"/>
          <a:stretch>
            <a:fillRect/>
          </a:stretch>
        </p:blipFill>
        <p:spPr>
          <a:xfrm>
            <a:off x="6524950" y="1034715"/>
            <a:ext cx="1981375" cy="3754873"/>
          </a:xfrm>
          <a:prstGeom prst="rect">
            <a:avLst/>
          </a:prstGeom>
        </p:spPr>
      </p:pic>
    </p:spTree>
    <p:extLst>
      <p:ext uri="{BB962C8B-B14F-4D97-AF65-F5344CB8AC3E}">
        <p14:creationId xmlns:p14="http://schemas.microsoft.com/office/powerpoint/2010/main" val="833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43;p34"/>
          <p:cNvSpPr txBox="1">
            <a:spLocks/>
          </p:cNvSpPr>
          <p:nvPr/>
        </p:nvSpPr>
        <p:spPr>
          <a:xfrm>
            <a:off x="1037690" y="1417834"/>
            <a:ext cx="6924782" cy="30103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Gaegu"/>
              <a:buNone/>
              <a:defRPr sz="6000" b="1" i="0" u="none" strike="noStrike" cap="none">
                <a:solidFill>
                  <a:schemeClr val="accent3"/>
                </a:solidFill>
                <a:latin typeface="Gaegu"/>
                <a:ea typeface="Gaegu"/>
                <a:cs typeface="Gaegu"/>
                <a:sym typeface="Gaegu"/>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just"/>
            <a:r>
              <a:rPr lang="id-ID" sz="1800" b="0" dirty="0">
                <a:solidFill>
                  <a:srgbClr val="080A06"/>
                </a:solidFill>
              </a:rPr>
              <a:t>	</a:t>
            </a:r>
            <a:endParaRPr lang="id-ID" sz="1600" b="0" dirty="0">
              <a:solidFill>
                <a:srgbClr val="080A06"/>
              </a:solidFill>
            </a:endParaRPr>
          </a:p>
        </p:txBody>
      </p:sp>
      <p:pic>
        <p:nvPicPr>
          <p:cNvPr id="11" name="Picture 10">
            <a:extLst>
              <a:ext uri="{FF2B5EF4-FFF2-40B4-BE49-F238E27FC236}">
                <a16:creationId xmlns:a16="http://schemas.microsoft.com/office/drawing/2014/main" id="{BB97315B-9356-5B19-7829-7C68C206BF38}"/>
              </a:ext>
            </a:extLst>
          </p:cNvPr>
          <p:cNvPicPr>
            <a:picLocks noChangeAspect="1"/>
          </p:cNvPicPr>
          <p:nvPr/>
        </p:nvPicPr>
        <p:blipFill>
          <a:blip r:embed="rId2"/>
          <a:stretch>
            <a:fillRect/>
          </a:stretch>
        </p:blipFill>
        <p:spPr>
          <a:xfrm>
            <a:off x="5694501" y="1042620"/>
            <a:ext cx="2834208" cy="1646563"/>
          </a:xfrm>
          <a:prstGeom prst="rect">
            <a:avLst/>
          </a:prstGeom>
        </p:spPr>
      </p:pic>
      <p:pic>
        <p:nvPicPr>
          <p:cNvPr id="12" name="Picture 11">
            <a:extLst>
              <a:ext uri="{FF2B5EF4-FFF2-40B4-BE49-F238E27FC236}">
                <a16:creationId xmlns:a16="http://schemas.microsoft.com/office/drawing/2014/main" id="{B753B90B-8BE3-45A5-8151-FDA0AE80B2BC}"/>
              </a:ext>
            </a:extLst>
          </p:cNvPr>
          <p:cNvPicPr>
            <a:picLocks noChangeAspect="1"/>
          </p:cNvPicPr>
          <p:nvPr/>
        </p:nvPicPr>
        <p:blipFill>
          <a:blip r:embed="rId3"/>
          <a:stretch>
            <a:fillRect/>
          </a:stretch>
        </p:blipFill>
        <p:spPr>
          <a:xfrm>
            <a:off x="3369960" y="2897412"/>
            <a:ext cx="2127719" cy="1818151"/>
          </a:xfrm>
          <a:prstGeom prst="rect">
            <a:avLst/>
          </a:prstGeom>
        </p:spPr>
      </p:pic>
      <p:pic>
        <p:nvPicPr>
          <p:cNvPr id="3" name="Picture 2" descr="A person using a machine to cut a piece of wood&#10;&#10;Description automatically generated">
            <a:extLst>
              <a:ext uri="{FF2B5EF4-FFF2-40B4-BE49-F238E27FC236}">
                <a16:creationId xmlns:a16="http://schemas.microsoft.com/office/drawing/2014/main" id="{2FD9303C-D2FD-CD02-9B9F-62C56093EDC1}"/>
              </a:ext>
            </a:extLst>
          </p:cNvPr>
          <p:cNvPicPr>
            <a:picLocks noChangeAspect="1"/>
          </p:cNvPicPr>
          <p:nvPr/>
        </p:nvPicPr>
        <p:blipFill>
          <a:blip r:embed="rId4"/>
          <a:stretch>
            <a:fillRect/>
          </a:stretch>
        </p:blipFill>
        <p:spPr>
          <a:xfrm>
            <a:off x="639096" y="1042620"/>
            <a:ext cx="2550118" cy="1766953"/>
          </a:xfrm>
          <a:prstGeom prst="rect">
            <a:avLst/>
          </a:prstGeom>
        </p:spPr>
      </p:pic>
      <p:pic>
        <p:nvPicPr>
          <p:cNvPr id="2" name="Picture 1" descr="A group of men working on a wood plank&#10;&#10;Description automatically generated">
            <a:extLst>
              <a:ext uri="{FF2B5EF4-FFF2-40B4-BE49-F238E27FC236}">
                <a16:creationId xmlns:a16="http://schemas.microsoft.com/office/drawing/2014/main" id="{24BC1FC7-9DF3-F3A6-AD4B-BAE2F3738730}"/>
              </a:ext>
            </a:extLst>
          </p:cNvPr>
          <p:cNvPicPr>
            <a:picLocks noChangeAspect="1"/>
          </p:cNvPicPr>
          <p:nvPr/>
        </p:nvPicPr>
        <p:blipFill>
          <a:blip r:embed="rId5"/>
          <a:stretch>
            <a:fillRect/>
          </a:stretch>
        </p:blipFill>
        <p:spPr>
          <a:xfrm>
            <a:off x="5694501" y="2882189"/>
            <a:ext cx="2834208" cy="1848595"/>
          </a:xfrm>
          <a:prstGeom prst="rect">
            <a:avLst/>
          </a:prstGeom>
        </p:spPr>
      </p:pic>
      <p:pic>
        <p:nvPicPr>
          <p:cNvPr id="4" name="Picture 3" descr="A person holding a camera to another person's head&#10;&#10;Description automatically generated">
            <a:extLst>
              <a:ext uri="{FF2B5EF4-FFF2-40B4-BE49-F238E27FC236}">
                <a16:creationId xmlns:a16="http://schemas.microsoft.com/office/drawing/2014/main" id="{C99AF670-A28B-5980-A7B4-9EBA07D56A05}"/>
              </a:ext>
            </a:extLst>
          </p:cNvPr>
          <p:cNvPicPr>
            <a:picLocks noChangeAspect="1"/>
          </p:cNvPicPr>
          <p:nvPr/>
        </p:nvPicPr>
        <p:blipFill>
          <a:blip r:embed="rId6"/>
          <a:stretch>
            <a:fillRect/>
          </a:stretch>
        </p:blipFill>
        <p:spPr>
          <a:xfrm>
            <a:off x="3355582" y="1019288"/>
            <a:ext cx="2127719" cy="1729867"/>
          </a:xfrm>
          <a:prstGeom prst="rect">
            <a:avLst/>
          </a:prstGeom>
        </p:spPr>
      </p:pic>
      <p:sp>
        <p:nvSpPr>
          <p:cNvPr id="6" name="TextBox 5">
            <a:extLst>
              <a:ext uri="{FF2B5EF4-FFF2-40B4-BE49-F238E27FC236}">
                <a16:creationId xmlns:a16="http://schemas.microsoft.com/office/drawing/2014/main" id="{3964ADB5-1F04-A95D-3CC1-BFF3153C73E9}"/>
              </a:ext>
            </a:extLst>
          </p:cNvPr>
          <p:cNvSpPr txBox="1"/>
          <p:nvPr/>
        </p:nvSpPr>
        <p:spPr>
          <a:xfrm>
            <a:off x="3369960" y="526064"/>
            <a:ext cx="2657861" cy="461665"/>
          </a:xfrm>
          <a:prstGeom prst="rect">
            <a:avLst/>
          </a:prstGeom>
          <a:noFill/>
        </p:spPr>
        <p:txBody>
          <a:bodyPr wrap="square" rtlCol="0">
            <a:spAutoFit/>
          </a:bodyPr>
          <a:lstStyle/>
          <a:p>
            <a:r>
              <a:rPr lang="en-US" sz="2400" b="1" dirty="0">
                <a:latin typeface="Aptos Black" panose="020F0502020204030204" pitchFamily="34" charset="0"/>
              </a:rPr>
              <a:t>DOCUMENTASI</a:t>
            </a:r>
            <a:endParaRPr lang="en-ID" sz="2400" b="1" dirty="0">
              <a:latin typeface="Aptos Black" panose="020F0502020204030204" pitchFamily="34" charset="0"/>
            </a:endParaRPr>
          </a:p>
        </p:txBody>
      </p:sp>
      <p:pic>
        <p:nvPicPr>
          <p:cNvPr id="8" name="Picture 7" descr="A wooden table on a brick surface&#10;&#10;Description automatically generated">
            <a:extLst>
              <a:ext uri="{FF2B5EF4-FFF2-40B4-BE49-F238E27FC236}">
                <a16:creationId xmlns:a16="http://schemas.microsoft.com/office/drawing/2014/main" id="{3406C27A-452C-0AE5-90B7-FB480539DEC1}"/>
              </a:ext>
            </a:extLst>
          </p:cNvPr>
          <p:cNvPicPr>
            <a:picLocks noChangeAspect="1"/>
          </p:cNvPicPr>
          <p:nvPr/>
        </p:nvPicPr>
        <p:blipFill>
          <a:blip r:embed="rId7"/>
          <a:stretch>
            <a:fillRect/>
          </a:stretch>
        </p:blipFill>
        <p:spPr>
          <a:xfrm>
            <a:off x="639096" y="2783361"/>
            <a:ext cx="2534042" cy="2020793"/>
          </a:xfrm>
          <a:prstGeom prst="rect">
            <a:avLst/>
          </a:prstGeom>
        </p:spPr>
      </p:pic>
    </p:spTree>
    <p:extLst>
      <p:ext uri="{BB962C8B-B14F-4D97-AF65-F5344CB8AC3E}">
        <p14:creationId xmlns:p14="http://schemas.microsoft.com/office/powerpoint/2010/main" val="72519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6" name="Google Shape;3606;p57"/>
          <p:cNvSpPr/>
          <p:nvPr/>
        </p:nvSpPr>
        <p:spPr>
          <a:xfrm>
            <a:off x="1136594" y="4006765"/>
            <a:ext cx="421094" cy="416993"/>
          </a:xfrm>
          <a:custGeom>
            <a:avLst/>
            <a:gdLst/>
            <a:ahLst/>
            <a:cxnLst/>
            <a:rect l="l" t="t" r="r" b="b"/>
            <a:pathLst>
              <a:path w="13040" h="12913" extrusionOk="0">
                <a:moveTo>
                  <a:pt x="12211" y="724"/>
                </a:moveTo>
                <a:cubicBezTo>
                  <a:pt x="11302" y="3780"/>
                  <a:pt x="10942" y="6962"/>
                  <a:pt x="10205" y="10066"/>
                </a:cubicBezTo>
                <a:cubicBezTo>
                  <a:pt x="9374" y="9298"/>
                  <a:pt x="8449" y="8624"/>
                  <a:pt x="7775" y="7714"/>
                </a:cubicBezTo>
                <a:cubicBezTo>
                  <a:pt x="7701" y="7621"/>
                  <a:pt x="7587" y="7561"/>
                  <a:pt x="7474" y="7561"/>
                </a:cubicBezTo>
                <a:cubicBezTo>
                  <a:pt x="7398" y="7561"/>
                  <a:pt x="7321" y="7589"/>
                  <a:pt x="7258" y="7652"/>
                </a:cubicBezTo>
                <a:cubicBezTo>
                  <a:pt x="5879" y="9062"/>
                  <a:pt x="4562" y="10536"/>
                  <a:pt x="3308" y="12072"/>
                </a:cubicBezTo>
                <a:cubicBezTo>
                  <a:pt x="2572" y="11179"/>
                  <a:pt x="1678" y="10442"/>
                  <a:pt x="879" y="9595"/>
                </a:cubicBezTo>
                <a:cubicBezTo>
                  <a:pt x="2117" y="8326"/>
                  <a:pt x="3622" y="7338"/>
                  <a:pt x="4829" y="6022"/>
                </a:cubicBezTo>
                <a:cubicBezTo>
                  <a:pt x="4954" y="5896"/>
                  <a:pt x="4954" y="5692"/>
                  <a:pt x="4829" y="5567"/>
                </a:cubicBezTo>
                <a:cubicBezTo>
                  <a:pt x="3967" y="4658"/>
                  <a:pt x="3120" y="3733"/>
                  <a:pt x="2227" y="2855"/>
                </a:cubicBezTo>
                <a:cubicBezTo>
                  <a:pt x="5597" y="2291"/>
                  <a:pt x="8841" y="1225"/>
                  <a:pt x="12211" y="724"/>
                </a:cubicBezTo>
                <a:close/>
                <a:moveTo>
                  <a:pt x="12701" y="0"/>
                </a:moveTo>
                <a:cubicBezTo>
                  <a:pt x="12690" y="0"/>
                  <a:pt x="12678" y="1"/>
                  <a:pt x="12666" y="3"/>
                </a:cubicBezTo>
                <a:cubicBezTo>
                  <a:pt x="8873" y="504"/>
                  <a:pt x="5236" y="1758"/>
                  <a:pt x="1459" y="2323"/>
                </a:cubicBezTo>
                <a:cubicBezTo>
                  <a:pt x="1208" y="2370"/>
                  <a:pt x="1145" y="2714"/>
                  <a:pt x="1318" y="2871"/>
                </a:cubicBezTo>
                <a:cubicBezTo>
                  <a:pt x="2305" y="3812"/>
                  <a:pt x="3214" y="4815"/>
                  <a:pt x="4155" y="5787"/>
                </a:cubicBezTo>
                <a:cubicBezTo>
                  <a:pt x="2932" y="7040"/>
                  <a:pt x="1474" y="8012"/>
                  <a:pt x="267" y="9282"/>
                </a:cubicBezTo>
                <a:cubicBezTo>
                  <a:pt x="111" y="9376"/>
                  <a:pt x="1" y="9627"/>
                  <a:pt x="173" y="9815"/>
                </a:cubicBezTo>
                <a:cubicBezTo>
                  <a:pt x="1082" y="10818"/>
                  <a:pt x="2211" y="11649"/>
                  <a:pt x="3026" y="12746"/>
                </a:cubicBezTo>
                <a:cubicBezTo>
                  <a:pt x="3093" y="12841"/>
                  <a:pt x="3211" y="12913"/>
                  <a:pt x="3329" y="12913"/>
                </a:cubicBezTo>
                <a:cubicBezTo>
                  <a:pt x="3405" y="12913"/>
                  <a:pt x="3482" y="12883"/>
                  <a:pt x="3543" y="12809"/>
                </a:cubicBezTo>
                <a:cubicBezTo>
                  <a:pt x="4782" y="11273"/>
                  <a:pt x="6098" y="9783"/>
                  <a:pt x="7478" y="8373"/>
                </a:cubicBezTo>
                <a:cubicBezTo>
                  <a:pt x="8277" y="9313"/>
                  <a:pt x="9280" y="10034"/>
                  <a:pt x="10142" y="10912"/>
                </a:cubicBezTo>
                <a:cubicBezTo>
                  <a:pt x="10206" y="10981"/>
                  <a:pt x="10288" y="11012"/>
                  <a:pt x="10370" y="11012"/>
                </a:cubicBezTo>
                <a:cubicBezTo>
                  <a:pt x="10511" y="11012"/>
                  <a:pt x="10651" y="10920"/>
                  <a:pt x="10691" y="10771"/>
                </a:cubicBezTo>
                <a:cubicBezTo>
                  <a:pt x="11584" y="7354"/>
                  <a:pt x="11913" y="3796"/>
                  <a:pt x="12995" y="410"/>
                </a:cubicBezTo>
                <a:cubicBezTo>
                  <a:pt x="13039" y="247"/>
                  <a:pt x="12902" y="0"/>
                  <a:pt x="12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DA6E057-25A1-3C33-2C2D-6AB83FAB24C9}"/>
              </a:ext>
            </a:extLst>
          </p:cNvPr>
          <p:cNvSpPr txBox="1"/>
          <p:nvPr/>
        </p:nvSpPr>
        <p:spPr>
          <a:xfrm>
            <a:off x="552349" y="1818344"/>
            <a:ext cx="7782560" cy="1862048"/>
          </a:xfrm>
          <a:prstGeom prst="rect">
            <a:avLst/>
          </a:prstGeom>
          <a:noFill/>
        </p:spPr>
        <p:txBody>
          <a:bodyPr wrap="square" rtlCol="0">
            <a:spAutoFit/>
          </a:bodyPr>
          <a:lstStyle/>
          <a:p>
            <a:pPr algn="ctr"/>
            <a:r>
              <a:rPr lang="en-US" sz="11500" dirty="0">
                <a:latin typeface="Amanise" panose="02000500000000000000" pitchFamily="50" charset="0"/>
              </a:rPr>
              <a:t>Thank You</a:t>
            </a:r>
            <a:endParaRPr lang="en-ID" sz="11500" dirty="0">
              <a:latin typeface="Amanise" panose="02000500000000000000" pitchFamily="50" charset="0"/>
            </a:endParaRPr>
          </a:p>
        </p:txBody>
      </p:sp>
      <p:sp>
        <p:nvSpPr>
          <p:cNvPr id="7" name="TextBox 6">
            <a:extLst>
              <a:ext uri="{FF2B5EF4-FFF2-40B4-BE49-F238E27FC236}">
                <a16:creationId xmlns:a16="http://schemas.microsoft.com/office/drawing/2014/main" id="{B27067A7-976E-AD8A-E5FB-55249DC42B93}"/>
              </a:ext>
            </a:extLst>
          </p:cNvPr>
          <p:cNvSpPr txBox="1"/>
          <p:nvPr/>
        </p:nvSpPr>
        <p:spPr>
          <a:xfrm>
            <a:off x="620281" y="1848824"/>
            <a:ext cx="7782560" cy="1862048"/>
          </a:xfrm>
          <a:prstGeom prst="rect">
            <a:avLst/>
          </a:prstGeom>
          <a:noFill/>
        </p:spPr>
        <p:txBody>
          <a:bodyPr wrap="square" rtlCol="0">
            <a:spAutoFit/>
          </a:bodyPr>
          <a:lstStyle/>
          <a:p>
            <a:pPr algn="ctr"/>
            <a:r>
              <a:rPr lang="en-US" sz="11500" dirty="0">
                <a:solidFill>
                  <a:srgbClr val="D3A081"/>
                </a:solidFill>
                <a:latin typeface="Amanise" panose="02000500000000000000" pitchFamily="50" charset="0"/>
              </a:rPr>
              <a:t>Thank You</a:t>
            </a:r>
            <a:endParaRPr lang="en-ID" sz="11500" dirty="0">
              <a:solidFill>
                <a:srgbClr val="D3A081"/>
              </a:solidFill>
              <a:latin typeface="Amanise" panose="020005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542979-0162-5F19-7801-ED17479E620A}"/>
              </a:ext>
            </a:extLst>
          </p:cNvPr>
          <p:cNvSpPr>
            <a:spLocks noGrp="1"/>
          </p:cNvSpPr>
          <p:nvPr>
            <p:ph type="subTitle" idx="1"/>
          </p:nvPr>
        </p:nvSpPr>
        <p:spPr>
          <a:xfrm>
            <a:off x="1777256" y="583279"/>
            <a:ext cx="3953469" cy="364836"/>
          </a:xfrm>
        </p:spPr>
        <p:txBody>
          <a:bodyPr/>
          <a:lstStyle/>
          <a:p>
            <a:pPr algn="l"/>
            <a:r>
              <a:rPr lang="id-ID" sz="2000" dirty="0">
                <a:solidFill>
                  <a:srgbClr val="080A06"/>
                </a:solidFill>
                <a:latin typeface="Gaegu" pitchFamily="2" charset="0"/>
                <a:ea typeface="Gaegu" pitchFamily="2" charset="0"/>
              </a:rPr>
              <a:t>Latar Belakang Masalah</a:t>
            </a:r>
            <a:endParaRPr lang="en-US" sz="2000" dirty="0">
              <a:solidFill>
                <a:srgbClr val="080A06"/>
              </a:solidFill>
              <a:latin typeface="Gaegu" pitchFamily="2" charset="0"/>
              <a:ea typeface="Gaegu" pitchFamily="2" charset="0"/>
            </a:endParaRPr>
          </a:p>
        </p:txBody>
      </p:sp>
      <p:sp>
        <p:nvSpPr>
          <p:cNvPr id="5" name="Google Shape;2801;p39">
            <a:extLst>
              <a:ext uri="{FF2B5EF4-FFF2-40B4-BE49-F238E27FC236}">
                <a16:creationId xmlns:a16="http://schemas.microsoft.com/office/drawing/2014/main" id="{E79EBDA3-B3C1-FCEC-0A2D-8AC2189F33D7}"/>
              </a:ext>
            </a:extLst>
          </p:cNvPr>
          <p:cNvSpPr/>
          <p:nvPr/>
        </p:nvSpPr>
        <p:spPr>
          <a:xfrm>
            <a:off x="5730725" y="576947"/>
            <a:ext cx="533957" cy="371168"/>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802;p39">
            <a:extLst>
              <a:ext uri="{FF2B5EF4-FFF2-40B4-BE49-F238E27FC236}">
                <a16:creationId xmlns:a16="http://schemas.microsoft.com/office/drawing/2014/main" id="{B0562552-6A97-B9A2-B760-1D2C1B4486B9}"/>
              </a:ext>
            </a:extLst>
          </p:cNvPr>
          <p:cNvGrpSpPr/>
          <p:nvPr/>
        </p:nvGrpSpPr>
        <p:grpSpPr>
          <a:xfrm>
            <a:off x="5890411" y="617156"/>
            <a:ext cx="214584" cy="290749"/>
            <a:chOff x="1677825" y="3820225"/>
            <a:chExt cx="345900" cy="433500"/>
          </a:xfrm>
        </p:grpSpPr>
        <p:sp>
          <p:nvSpPr>
            <p:cNvPr id="17" name="Google Shape;2803;p39">
              <a:extLst>
                <a:ext uri="{FF2B5EF4-FFF2-40B4-BE49-F238E27FC236}">
                  <a16:creationId xmlns:a16="http://schemas.microsoft.com/office/drawing/2014/main" id="{A9B62F65-8857-5C53-830D-18A435C14123}"/>
                </a:ext>
              </a:extLst>
            </p:cNvPr>
            <p:cNvSpPr/>
            <p:nvPr/>
          </p:nvSpPr>
          <p:spPr>
            <a:xfrm>
              <a:off x="1677825" y="3820225"/>
              <a:ext cx="345900" cy="433500"/>
            </a:xfrm>
            <a:custGeom>
              <a:avLst/>
              <a:gdLst/>
              <a:ahLst/>
              <a:cxnLst/>
              <a:rect l="l" t="t" r="r" b="b"/>
              <a:pathLst>
                <a:path w="13836" h="17340" extrusionOk="0">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04;p39">
              <a:extLst>
                <a:ext uri="{FF2B5EF4-FFF2-40B4-BE49-F238E27FC236}">
                  <a16:creationId xmlns:a16="http://schemas.microsoft.com/office/drawing/2014/main" id="{03CF111A-D0B3-E0AF-B91F-E7345F91BB30}"/>
                </a:ext>
              </a:extLst>
            </p:cNvPr>
            <p:cNvSpPr/>
            <p:nvPr/>
          </p:nvSpPr>
          <p:spPr>
            <a:xfrm>
              <a:off x="1763950" y="3857550"/>
              <a:ext cx="206875" cy="190725"/>
            </a:xfrm>
            <a:custGeom>
              <a:avLst/>
              <a:gdLst/>
              <a:ahLst/>
              <a:cxnLst/>
              <a:rect l="l" t="t" r="r" b="b"/>
              <a:pathLst>
                <a:path w="8275" h="7629" extrusionOk="0">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p:cNvSpPr/>
          <p:nvPr/>
        </p:nvSpPr>
        <p:spPr>
          <a:xfrm>
            <a:off x="391885" y="795143"/>
            <a:ext cx="8002101" cy="3847207"/>
          </a:xfrm>
          <a:prstGeom prst="rect">
            <a:avLst/>
          </a:prstGeom>
        </p:spPr>
        <p:txBody>
          <a:bodyPr wrap="square">
            <a:spAutoFit/>
          </a:bodyPr>
          <a:lstStyle/>
          <a:p>
            <a:pPr marL="457200" indent="685800" algn="just">
              <a:spcAft>
                <a:spcPts val="800"/>
              </a:spcAft>
            </a:pPr>
            <a:endParaRPr lang="id-ID" sz="1600" kern="0" spc="10" dirty="0">
              <a:solidFill>
                <a:srgbClr val="080A06"/>
              </a:solidFill>
              <a:effectLst/>
              <a:latin typeface="Gaegu" pitchFamily="2" charset="0"/>
              <a:ea typeface="Gaegu" pitchFamily="2" charset="0"/>
              <a:cs typeface="Arial" panose="020B0604020202020204" pitchFamily="34" charset="0"/>
            </a:endParaRPr>
          </a:p>
          <a:p>
            <a:pPr marL="457200" indent="685800" algn="just">
              <a:spcAft>
                <a:spcPts val="800"/>
              </a:spcAft>
            </a:pPr>
            <a:r>
              <a:rPr lang="id-ID" sz="1600" dirty="0">
                <a:latin typeface="Gaegu" pitchFamily="2" charset="0"/>
                <a:ea typeface="Gaegu" pitchFamily="2" charset="0"/>
              </a:rPr>
              <a:t>Meja merupakan benda yang sangat umum dan dapat ditemukan di hampir semua tempat. Di taman, restoran, rumah, kantor, sekolah, pasar, dll. Karena meja memiliki banyak sekali fungsi, dan fungsi tersebut bisa berbeda-beda menurut tempat </a:t>
            </a:r>
            <a:r>
              <a:rPr lang="id-ID" sz="1600" dirty="0" err="1">
                <a:latin typeface="Gaegu" pitchFamily="2" charset="0"/>
                <a:ea typeface="Gaegu" pitchFamily="2" charset="0"/>
              </a:rPr>
              <a:t>dimana</a:t>
            </a:r>
            <a:r>
              <a:rPr lang="id-ID" sz="1600" dirty="0">
                <a:latin typeface="Gaegu" pitchFamily="2" charset="0"/>
                <a:ea typeface="Gaegu" pitchFamily="2" charset="0"/>
              </a:rPr>
              <a:t> meja tersebut. Misalnya meja kantor berfungsi untuk tempat meletakkan dokumen-dokumen dan komputer. Atau bisa juga meja makan yang digunakan untuk menaruh makanan dan minuman dan untuk tempat makan. </a:t>
            </a:r>
          </a:p>
          <a:p>
            <a:pPr marL="457200" indent="685800" algn="just">
              <a:spcAft>
                <a:spcPts val="800"/>
              </a:spcAft>
            </a:pPr>
            <a:r>
              <a:rPr lang="id-ID" sz="1600" dirty="0">
                <a:latin typeface="Gaegu" pitchFamily="2" charset="0"/>
                <a:ea typeface="Gaegu" pitchFamily="2" charset="0"/>
              </a:rPr>
              <a:t>Meja juga disebut perabotan rumah tangga yang sangat populer, produk tersebut selalu ada dan berfungsi vital dalam setiap aktivitas </a:t>
            </a:r>
            <a:r>
              <a:rPr lang="id-ID" sz="1600" dirty="0" err="1">
                <a:latin typeface="Gaegu" pitchFamily="2" charset="0"/>
                <a:ea typeface="Gaegu" pitchFamily="2" charset="0"/>
              </a:rPr>
              <a:t>didalam</a:t>
            </a:r>
            <a:r>
              <a:rPr lang="id-ID" sz="1600" dirty="0">
                <a:latin typeface="Gaegu" pitchFamily="2" charset="0"/>
                <a:ea typeface="Gaegu" pitchFamily="2" charset="0"/>
              </a:rPr>
              <a:t> rumah. Dari bagian depan rumah, meja pun menghiasi beberapa ruangan, seperti ruang tamu. Ruang keluarga, ruang makan, ruang kerja dan kamar tidur. Jika dilihat dari sejarahnya, fungsi meja adalah sebagai tempat untuk meletakkan aneka perabotan. Keberadaan meja juga dapat menciptakan tatanan interior ruang yang menawan.</a:t>
            </a:r>
          </a:p>
          <a:p>
            <a:pPr marL="457200" indent="685800" algn="just">
              <a:spcAft>
                <a:spcPts val="800"/>
              </a:spcAft>
            </a:pPr>
            <a:endParaRPr lang="id-ID" sz="1600" kern="100" dirty="0">
              <a:solidFill>
                <a:srgbClr val="080A06"/>
              </a:solidFill>
              <a:effectLst/>
              <a:latin typeface="Gaegu" pitchFamily="2" charset="0"/>
              <a:ea typeface="Gaegu" pitchFamily="2" charset="0"/>
              <a:cs typeface="Arial" panose="020B0604020202020204" pitchFamily="34" charset="0"/>
            </a:endParaRPr>
          </a:p>
        </p:txBody>
      </p:sp>
      <p:sp>
        <p:nvSpPr>
          <p:cNvPr id="6" name="AutoShape 2">
            <a:extLst>
              <a:ext uri="{FF2B5EF4-FFF2-40B4-BE49-F238E27FC236}">
                <a16:creationId xmlns:a16="http://schemas.microsoft.com/office/drawing/2014/main" id="{840E520E-1DE8-0B03-C99D-A7760AF85DF9}"/>
              </a:ext>
            </a:extLst>
          </p:cNvPr>
          <p:cNvSpPr>
            <a:spLocks noChangeAspect="1" noChangeArrowheads="1"/>
          </p:cNvSpPr>
          <p:nvPr/>
        </p:nvSpPr>
        <p:spPr bwMode="auto">
          <a:xfrm>
            <a:off x="127000" y="285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8038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6"/>
                                        </p:tgtEl>
                                        <p:attrNameLst>
                                          <p:attrName>r</p:attrName>
                                        </p:attrNameLst>
                                      </p:cBhvr>
                                    </p:animRot>
                                    <p:animRot by="-240000">
                                      <p:cBhvr>
                                        <p:cTn id="10" dur="200" fill="hold">
                                          <p:stCondLst>
                                            <p:cond delay="200"/>
                                          </p:stCondLst>
                                        </p:cTn>
                                        <p:tgtEl>
                                          <p:spTgt spid="16"/>
                                        </p:tgtEl>
                                        <p:attrNameLst>
                                          <p:attrName>r</p:attrName>
                                        </p:attrNameLst>
                                      </p:cBhvr>
                                    </p:animRot>
                                    <p:animRot by="240000">
                                      <p:cBhvr>
                                        <p:cTn id="11" dur="200" fill="hold">
                                          <p:stCondLst>
                                            <p:cond delay="400"/>
                                          </p:stCondLst>
                                        </p:cTn>
                                        <p:tgtEl>
                                          <p:spTgt spid="16"/>
                                        </p:tgtEl>
                                        <p:attrNameLst>
                                          <p:attrName>r</p:attrName>
                                        </p:attrNameLst>
                                      </p:cBhvr>
                                    </p:animRot>
                                    <p:animRot by="-240000">
                                      <p:cBhvr>
                                        <p:cTn id="12" dur="200" fill="hold">
                                          <p:stCondLst>
                                            <p:cond delay="600"/>
                                          </p:stCondLst>
                                        </p:cTn>
                                        <p:tgtEl>
                                          <p:spTgt spid="16"/>
                                        </p:tgtEl>
                                        <p:attrNameLst>
                                          <p:attrName>r</p:attrName>
                                        </p:attrNameLst>
                                      </p:cBhvr>
                                    </p:animRot>
                                    <p:animRot by="120000">
                                      <p:cBhvr>
                                        <p:cTn id="13"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otak Teks 2">
            <a:extLst>
              <a:ext uri="{FF2B5EF4-FFF2-40B4-BE49-F238E27FC236}">
                <a16:creationId xmlns:a16="http://schemas.microsoft.com/office/drawing/2014/main" id="{DCF2EAEB-4BDF-56AF-6726-EF2B3FFE4434}"/>
              </a:ext>
            </a:extLst>
          </p:cNvPr>
          <p:cNvSpPr txBox="1"/>
          <p:nvPr/>
        </p:nvSpPr>
        <p:spPr>
          <a:xfrm>
            <a:off x="791936" y="988324"/>
            <a:ext cx="7160078" cy="4031873"/>
          </a:xfrm>
          <a:prstGeom prst="rect">
            <a:avLst/>
          </a:prstGeom>
          <a:noFill/>
        </p:spPr>
        <p:txBody>
          <a:bodyPr wrap="square">
            <a:spAutoFit/>
          </a:bodyPr>
          <a:lstStyle/>
          <a:p>
            <a:pPr marL="457200" lvl="1" algn="just" rtl="0">
              <a:spcBef>
                <a:spcPts val="30"/>
              </a:spcBef>
              <a:spcAft>
                <a:spcPts val="0"/>
              </a:spcAft>
              <a:tabLst>
                <a:tab pos="888365" algn="l"/>
              </a:tabLst>
            </a:pPr>
            <a:endParaRPr lang="id-ID" sz="1600" dirty="0">
              <a:effectLst/>
              <a:latin typeface="Gaegu" pitchFamily="2" charset="0"/>
              <a:ea typeface="Gaegu" pitchFamily="2" charset="0"/>
            </a:endParaRPr>
          </a:p>
          <a:p>
            <a:pPr marL="457200" lvl="1" algn="just" rtl="0">
              <a:spcBef>
                <a:spcPts val="30"/>
              </a:spcBef>
              <a:spcAft>
                <a:spcPts val="0"/>
              </a:spcAft>
              <a:tabLst>
                <a:tab pos="896938" algn="l"/>
              </a:tabLst>
            </a:pPr>
            <a:r>
              <a:rPr lang="id-ID" sz="1600" dirty="0">
                <a:latin typeface="Gaegu" pitchFamily="2" charset="0"/>
                <a:ea typeface="Gaegu" pitchFamily="2" charset="0"/>
              </a:rPr>
              <a:t>	</a:t>
            </a:r>
            <a:r>
              <a:rPr lang="id-ID" sz="1600" dirty="0">
                <a:solidFill>
                  <a:srgbClr val="080A06"/>
                </a:solidFill>
                <a:latin typeface="Gaegu" pitchFamily="2" charset="0"/>
                <a:ea typeface="Gaegu" pitchFamily="2" charset="0"/>
              </a:rPr>
              <a:t> Pada aplikasinya untuk rumah tinggal, meja </a:t>
            </a:r>
            <a:r>
              <a:rPr lang="id-ID" sz="1600" dirty="0" err="1">
                <a:solidFill>
                  <a:srgbClr val="080A06"/>
                </a:solidFill>
                <a:latin typeface="Gaegu" pitchFamily="2" charset="0"/>
                <a:ea typeface="Gaegu" pitchFamily="2" charset="0"/>
              </a:rPr>
              <a:t>tidaka</a:t>
            </a:r>
            <a:r>
              <a:rPr lang="id-ID" sz="1600" dirty="0">
                <a:solidFill>
                  <a:srgbClr val="080A06"/>
                </a:solidFill>
                <a:latin typeface="Gaegu" pitchFamily="2" charset="0"/>
                <a:ea typeface="Gaegu" pitchFamily="2" charset="0"/>
              </a:rPr>
              <a:t> hanya diletakkan pada ruang-ruang utama seperti ruang tamu atau ruang keluarga. Di kamar tidur pun gunakan beberapa jenis meja. Seperti meja nakas, meja makan, maupun rias. Meja nakas sangat penting artinya dalam </a:t>
            </a:r>
            <a:r>
              <a:rPr lang="id-ID" sz="1600" dirty="0" err="1">
                <a:solidFill>
                  <a:srgbClr val="080A06"/>
                </a:solidFill>
                <a:latin typeface="Gaegu" pitchFamily="2" charset="0"/>
                <a:ea typeface="Gaegu" pitchFamily="2" charset="0"/>
              </a:rPr>
              <a:t>dalam</a:t>
            </a:r>
            <a:r>
              <a:rPr lang="id-ID" sz="1600" dirty="0">
                <a:solidFill>
                  <a:srgbClr val="080A06"/>
                </a:solidFill>
                <a:latin typeface="Gaegu" pitchFamily="2" charset="0"/>
                <a:ea typeface="Gaegu" pitchFamily="2" charset="0"/>
              </a:rPr>
              <a:t> tata interior ruang </a:t>
            </a:r>
            <a:r>
              <a:rPr lang="id-ID" sz="1600" dirty="0" err="1">
                <a:solidFill>
                  <a:srgbClr val="080A06"/>
                </a:solidFill>
                <a:latin typeface="Gaegu" pitchFamily="2" charset="0"/>
                <a:ea typeface="Gaegu" pitchFamily="2" charset="0"/>
              </a:rPr>
              <a:t>tiduryang</a:t>
            </a:r>
            <a:r>
              <a:rPr lang="id-ID" sz="1600" dirty="0">
                <a:solidFill>
                  <a:srgbClr val="080A06"/>
                </a:solidFill>
                <a:latin typeface="Gaegu" pitchFamily="2" charset="0"/>
                <a:ea typeface="Gaegu" pitchFamily="2" charset="0"/>
              </a:rPr>
              <a:t> ideal. Meja yang diletakkan disisi tempat tidur ini dapat digunakan untuk meletakkan lampu hias, buku, kaca mata dan pernak-pernik. </a:t>
            </a:r>
          </a:p>
          <a:p>
            <a:pPr marL="457200" lvl="1" algn="just" rtl="0">
              <a:spcBef>
                <a:spcPts val="30"/>
              </a:spcBef>
              <a:spcAft>
                <a:spcPts val="0"/>
              </a:spcAft>
              <a:tabLst>
                <a:tab pos="896938" algn="l"/>
              </a:tabLst>
            </a:pPr>
            <a:r>
              <a:rPr lang="id-ID" sz="1600" dirty="0">
                <a:solidFill>
                  <a:srgbClr val="080A06"/>
                </a:solidFill>
                <a:latin typeface="Gaegu" pitchFamily="2" charset="0"/>
                <a:ea typeface="Gaegu" pitchFamily="2" charset="0"/>
              </a:rPr>
              <a:t>	</a:t>
            </a:r>
            <a:r>
              <a:rPr lang="id-ID" sz="1600" dirty="0">
                <a:latin typeface="Gaegu" pitchFamily="2" charset="0"/>
                <a:ea typeface="Gaegu" pitchFamily="2" charset="0"/>
              </a:rPr>
              <a:t>Bahan dan bentuk meja bermacam-macam sesuai fungsi meja tersebut. Ada yang menggunakan bahan seperti kayu atau logam tergantung fungsinya dan dari segi estetika. Meja berbahan dasar kayu biasanya digunakan untuk meja pada </a:t>
            </a:r>
            <a:r>
              <a:rPr lang="id-ID" sz="1600" dirty="0" err="1">
                <a:latin typeface="Gaegu" pitchFamily="2" charset="0"/>
                <a:ea typeface="Gaegu" pitchFamily="2" charset="0"/>
              </a:rPr>
              <a:t>furniture</a:t>
            </a:r>
            <a:r>
              <a:rPr lang="id-ID" sz="1600" dirty="0">
                <a:latin typeface="Gaegu" pitchFamily="2" charset="0"/>
                <a:ea typeface="Gaegu" pitchFamily="2" charset="0"/>
              </a:rPr>
              <a:t> rumah. Namun mengingat harga kayu yang berkualitas semakin mahal maka bahannya akan dikombinasikan dengan bahan lain. Misalnya </a:t>
            </a:r>
            <a:r>
              <a:rPr lang="id-ID" sz="1600" dirty="0" err="1">
                <a:latin typeface="Gaegu" pitchFamily="2" charset="0"/>
                <a:ea typeface="Gaegu" pitchFamily="2" charset="0"/>
              </a:rPr>
              <a:t>frame</a:t>
            </a:r>
            <a:r>
              <a:rPr lang="id-ID" sz="1600" dirty="0">
                <a:latin typeface="Gaegu" pitchFamily="2" charset="0"/>
                <a:ea typeface="Gaegu" pitchFamily="2" charset="0"/>
              </a:rPr>
              <a:t> meja terbuat dari besi dan permukaannya dilapisi kayu.</a:t>
            </a:r>
          </a:p>
          <a:p>
            <a:pPr marL="457200" lvl="1" algn="just" rtl="0">
              <a:spcBef>
                <a:spcPts val="30"/>
              </a:spcBef>
              <a:spcAft>
                <a:spcPts val="0"/>
              </a:spcAft>
              <a:tabLst>
                <a:tab pos="896938" algn="l"/>
              </a:tabLst>
            </a:pPr>
            <a:r>
              <a:rPr lang="id-ID" sz="1600" dirty="0">
                <a:solidFill>
                  <a:srgbClr val="080A06"/>
                </a:solidFill>
                <a:effectLst/>
                <a:latin typeface="Gaegu" pitchFamily="2" charset="0"/>
                <a:ea typeface="Gaegu" pitchFamily="2" charset="0"/>
              </a:rPr>
              <a:t>	</a:t>
            </a:r>
          </a:p>
        </p:txBody>
      </p:sp>
    </p:spTree>
    <p:extLst>
      <p:ext uri="{BB962C8B-B14F-4D97-AF65-F5344CB8AC3E}">
        <p14:creationId xmlns:p14="http://schemas.microsoft.com/office/powerpoint/2010/main" val="240170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3">
            <a:extLst>
              <a:ext uri="{FF2B5EF4-FFF2-40B4-BE49-F238E27FC236}">
                <a16:creationId xmlns:a16="http://schemas.microsoft.com/office/drawing/2014/main" id="{8727675A-9133-4502-F20B-F9EAA39D569C}"/>
              </a:ext>
            </a:extLst>
          </p:cNvPr>
          <p:cNvSpPr>
            <a:spLocks noGrp="1"/>
          </p:cNvSpPr>
          <p:nvPr>
            <p:ph type="title" idx="2"/>
          </p:nvPr>
        </p:nvSpPr>
        <p:spPr>
          <a:xfrm>
            <a:off x="530679" y="1690006"/>
            <a:ext cx="7919357" cy="2547257"/>
          </a:xfrm>
        </p:spPr>
        <p:txBody>
          <a:bodyPr/>
          <a:lstStyle/>
          <a:p>
            <a:pPr marL="457200" lvl="1" algn="l" rtl="0">
              <a:spcBef>
                <a:spcPts val="450"/>
              </a:spcBef>
              <a:spcAft>
                <a:spcPts val="0"/>
              </a:spcAft>
              <a:tabLst>
                <a:tab pos="1001395" algn="l"/>
              </a:tabLst>
            </a:pPr>
            <a:r>
              <a:rPr lang="id-ID" sz="2000" dirty="0">
                <a:solidFill>
                  <a:srgbClr val="080A06"/>
                </a:solidFill>
                <a:effectLst/>
                <a:latin typeface="Gaegu" pitchFamily="2" charset="0"/>
                <a:ea typeface="Gaegu" pitchFamily="2" charset="0"/>
              </a:rPr>
              <a:t>1. </a:t>
            </a:r>
            <a:r>
              <a:rPr lang="id-ID" sz="2000" dirty="0">
                <a:solidFill>
                  <a:srgbClr val="080A06"/>
                </a:solidFill>
                <a:latin typeface="Gaegu" pitchFamily="2" charset="0"/>
                <a:ea typeface="Gaegu" pitchFamily="2" charset="0"/>
              </a:rPr>
              <a:t>Bagaimana cara membuat meja interior dengan </a:t>
            </a:r>
            <a:r>
              <a:rPr lang="id-ID" sz="2000" dirty="0" err="1">
                <a:solidFill>
                  <a:srgbClr val="080A06"/>
                </a:solidFill>
                <a:latin typeface="Gaegu" pitchFamily="2" charset="0"/>
                <a:ea typeface="Gaegu" pitchFamily="2" charset="0"/>
              </a:rPr>
              <a:t>low</a:t>
            </a:r>
            <a:r>
              <a:rPr lang="id-ID" sz="2000" dirty="0">
                <a:solidFill>
                  <a:srgbClr val="080A06"/>
                </a:solidFill>
                <a:latin typeface="Gaegu" pitchFamily="2" charset="0"/>
                <a:ea typeface="Gaegu" pitchFamily="2" charset="0"/>
              </a:rPr>
              <a:t> </a:t>
            </a:r>
            <a:r>
              <a:rPr lang="id-ID" sz="2000" dirty="0" err="1">
                <a:solidFill>
                  <a:srgbClr val="080A06"/>
                </a:solidFill>
                <a:latin typeface="Gaegu" pitchFamily="2" charset="0"/>
                <a:ea typeface="Gaegu" pitchFamily="2" charset="0"/>
              </a:rPr>
              <a:t>budget</a:t>
            </a:r>
            <a:r>
              <a:rPr lang="ms-MY" sz="2000" dirty="0">
                <a:solidFill>
                  <a:srgbClr val="080A06"/>
                </a:solidFill>
                <a:effectLst/>
                <a:latin typeface="Gaegu" pitchFamily="2" charset="0"/>
                <a:ea typeface="Gaegu" pitchFamily="2" charset="0"/>
              </a:rPr>
              <a:t> </a:t>
            </a:r>
            <a:r>
              <a:rPr lang="id-ID" sz="2000" dirty="0">
                <a:solidFill>
                  <a:srgbClr val="080A06"/>
                </a:solidFill>
                <a:effectLst/>
                <a:latin typeface="Gaegu" pitchFamily="2" charset="0"/>
                <a:ea typeface="Gaegu" pitchFamily="2" charset="0"/>
              </a:rPr>
              <a:t>?</a:t>
            </a:r>
            <a:br>
              <a:rPr lang="id-ID" sz="2000" dirty="0">
                <a:solidFill>
                  <a:srgbClr val="080A06"/>
                </a:solidFill>
                <a:effectLst/>
                <a:latin typeface="Gaegu" pitchFamily="2" charset="0"/>
                <a:ea typeface="Gaegu" pitchFamily="2" charset="0"/>
              </a:rPr>
            </a:br>
            <a:r>
              <a:rPr lang="id-ID" sz="2000" dirty="0">
                <a:solidFill>
                  <a:srgbClr val="080A06"/>
                </a:solidFill>
                <a:effectLst/>
                <a:latin typeface="Gaegu" pitchFamily="2" charset="0"/>
                <a:ea typeface="Gaegu" pitchFamily="2" charset="0"/>
              </a:rPr>
              <a:t>2. Bagaimana cara merekatkan </a:t>
            </a:r>
            <a:r>
              <a:rPr lang="id-ID" sz="2000" dirty="0">
                <a:solidFill>
                  <a:srgbClr val="080A06"/>
                </a:solidFill>
                <a:latin typeface="Gaegu" pitchFamily="2" charset="0"/>
                <a:ea typeface="Gaegu" pitchFamily="2" charset="0"/>
              </a:rPr>
              <a:t>papan menjadi satu?</a:t>
            </a:r>
          </a:p>
        </p:txBody>
      </p:sp>
      <p:sp>
        <p:nvSpPr>
          <p:cNvPr id="5" name="Subtitle 2">
            <a:extLst>
              <a:ext uri="{FF2B5EF4-FFF2-40B4-BE49-F238E27FC236}">
                <a16:creationId xmlns:a16="http://schemas.microsoft.com/office/drawing/2014/main" id="{2E1DA3B0-B4E9-42E4-4C7C-16E146B7361B}"/>
              </a:ext>
            </a:extLst>
          </p:cNvPr>
          <p:cNvSpPr>
            <a:spLocks noGrp="1"/>
          </p:cNvSpPr>
          <p:nvPr>
            <p:ph type="subTitle" idx="1"/>
          </p:nvPr>
        </p:nvSpPr>
        <p:spPr>
          <a:xfrm>
            <a:off x="1777256" y="583279"/>
            <a:ext cx="3953469" cy="364836"/>
          </a:xfrm>
        </p:spPr>
        <p:txBody>
          <a:bodyPr/>
          <a:lstStyle/>
          <a:p>
            <a:pPr algn="l"/>
            <a:r>
              <a:rPr lang="id-ID" sz="2000" dirty="0">
                <a:solidFill>
                  <a:srgbClr val="080A06"/>
                </a:solidFill>
                <a:latin typeface="Gaegu" pitchFamily="2" charset="0"/>
                <a:ea typeface="Gaegu" pitchFamily="2" charset="0"/>
              </a:rPr>
              <a:t>Rumusan masalah</a:t>
            </a:r>
            <a:endParaRPr lang="en-US" sz="2000" dirty="0">
              <a:solidFill>
                <a:srgbClr val="080A06"/>
              </a:solidFill>
              <a:latin typeface="Gaegu" pitchFamily="2" charset="0"/>
              <a:ea typeface="Gaegu" pitchFamily="2" charset="0"/>
            </a:endParaRPr>
          </a:p>
        </p:txBody>
      </p:sp>
      <p:sp>
        <p:nvSpPr>
          <p:cNvPr id="9" name="Google Shape;2801;p39">
            <a:extLst>
              <a:ext uri="{FF2B5EF4-FFF2-40B4-BE49-F238E27FC236}">
                <a16:creationId xmlns:a16="http://schemas.microsoft.com/office/drawing/2014/main" id="{13B1870E-4D29-0BC6-4814-47CFF404C3B3}"/>
              </a:ext>
            </a:extLst>
          </p:cNvPr>
          <p:cNvSpPr/>
          <p:nvPr/>
        </p:nvSpPr>
        <p:spPr>
          <a:xfrm>
            <a:off x="5730725" y="576947"/>
            <a:ext cx="533957" cy="371168"/>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802;p39">
            <a:extLst>
              <a:ext uri="{FF2B5EF4-FFF2-40B4-BE49-F238E27FC236}">
                <a16:creationId xmlns:a16="http://schemas.microsoft.com/office/drawing/2014/main" id="{65E63CE0-5B71-C0A5-01AC-B6608181F7B6}"/>
              </a:ext>
            </a:extLst>
          </p:cNvPr>
          <p:cNvGrpSpPr/>
          <p:nvPr/>
        </p:nvGrpSpPr>
        <p:grpSpPr>
          <a:xfrm>
            <a:off x="5890411" y="617156"/>
            <a:ext cx="214584" cy="290749"/>
            <a:chOff x="1677825" y="3820225"/>
            <a:chExt cx="345900" cy="433500"/>
          </a:xfrm>
        </p:grpSpPr>
        <p:sp>
          <p:nvSpPr>
            <p:cNvPr id="13" name="Google Shape;2803;p39">
              <a:extLst>
                <a:ext uri="{FF2B5EF4-FFF2-40B4-BE49-F238E27FC236}">
                  <a16:creationId xmlns:a16="http://schemas.microsoft.com/office/drawing/2014/main" id="{19EABE5C-54BC-4664-684A-4E8C48790513}"/>
                </a:ext>
              </a:extLst>
            </p:cNvPr>
            <p:cNvSpPr/>
            <p:nvPr/>
          </p:nvSpPr>
          <p:spPr>
            <a:xfrm>
              <a:off x="1677825" y="3820225"/>
              <a:ext cx="345900" cy="433500"/>
            </a:xfrm>
            <a:custGeom>
              <a:avLst/>
              <a:gdLst/>
              <a:ahLst/>
              <a:cxnLst/>
              <a:rect l="l" t="t" r="r" b="b"/>
              <a:pathLst>
                <a:path w="13836" h="17340" extrusionOk="0">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04;p39">
              <a:extLst>
                <a:ext uri="{FF2B5EF4-FFF2-40B4-BE49-F238E27FC236}">
                  <a16:creationId xmlns:a16="http://schemas.microsoft.com/office/drawing/2014/main" id="{2F74FA65-60F0-CAED-2E54-24D782FC5112}"/>
                </a:ext>
              </a:extLst>
            </p:cNvPr>
            <p:cNvSpPr/>
            <p:nvPr/>
          </p:nvSpPr>
          <p:spPr>
            <a:xfrm>
              <a:off x="1763950" y="3857550"/>
              <a:ext cx="206875" cy="190725"/>
            </a:xfrm>
            <a:custGeom>
              <a:avLst/>
              <a:gdLst/>
              <a:ahLst/>
              <a:cxnLst/>
              <a:rect l="l" t="t" r="r" b="b"/>
              <a:pathLst>
                <a:path w="8275" h="7629" extrusionOk="0">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333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2"/>
                                        </p:tgtEl>
                                        <p:attrNameLst>
                                          <p:attrName>r</p:attrName>
                                        </p:attrNameLst>
                                      </p:cBhvr>
                                    </p:animRot>
                                    <p:animRot by="-240000">
                                      <p:cBhvr>
                                        <p:cTn id="10" dur="200" fill="hold">
                                          <p:stCondLst>
                                            <p:cond delay="200"/>
                                          </p:stCondLst>
                                        </p:cTn>
                                        <p:tgtEl>
                                          <p:spTgt spid="12"/>
                                        </p:tgtEl>
                                        <p:attrNameLst>
                                          <p:attrName>r</p:attrName>
                                        </p:attrNameLst>
                                      </p:cBhvr>
                                    </p:animRot>
                                    <p:animRot by="240000">
                                      <p:cBhvr>
                                        <p:cTn id="11" dur="200" fill="hold">
                                          <p:stCondLst>
                                            <p:cond delay="400"/>
                                          </p:stCondLst>
                                        </p:cTn>
                                        <p:tgtEl>
                                          <p:spTgt spid="12"/>
                                        </p:tgtEl>
                                        <p:attrNameLst>
                                          <p:attrName>r</p:attrName>
                                        </p:attrNameLst>
                                      </p:cBhvr>
                                    </p:animRot>
                                    <p:animRot by="-240000">
                                      <p:cBhvr>
                                        <p:cTn id="12" dur="200" fill="hold">
                                          <p:stCondLst>
                                            <p:cond delay="600"/>
                                          </p:stCondLst>
                                        </p:cTn>
                                        <p:tgtEl>
                                          <p:spTgt spid="12"/>
                                        </p:tgtEl>
                                        <p:attrNameLst>
                                          <p:attrName>r</p:attrName>
                                        </p:attrNameLst>
                                      </p:cBhvr>
                                    </p:animRot>
                                    <p:animRot by="120000">
                                      <p:cBhvr>
                                        <p:cTn id="1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3">
            <a:extLst>
              <a:ext uri="{FF2B5EF4-FFF2-40B4-BE49-F238E27FC236}">
                <a16:creationId xmlns:a16="http://schemas.microsoft.com/office/drawing/2014/main" id="{8727675A-9133-4502-F20B-F9EAA39D569C}"/>
              </a:ext>
            </a:extLst>
          </p:cNvPr>
          <p:cNvSpPr>
            <a:spLocks noGrp="1"/>
          </p:cNvSpPr>
          <p:nvPr>
            <p:ph type="title" idx="2"/>
          </p:nvPr>
        </p:nvSpPr>
        <p:spPr>
          <a:xfrm>
            <a:off x="530679" y="1690006"/>
            <a:ext cx="7919357" cy="2547257"/>
          </a:xfrm>
        </p:spPr>
        <p:txBody>
          <a:bodyPr/>
          <a:lstStyle/>
          <a:p>
            <a:pPr marL="457200" lvl="1" algn="l" rtl="0">
              <a:spcBef>
                <a:spcPts val="450"/>
              </a:spcBef>
              <a:spcAft>
                <a:spcPts val="0"/>
              </a:spcAft>
              <a:tabLst>
                <a:tab pos="1001395" algn="l"/>
              </a:tabLst>
            </a:pPr>
            <a:r>
              <a:rPr lang="id-ID" sz="2000" dirty="0">
                <a:solidFill>
                  <a:srgbClr val="080A06"/>
                </a:solidFill>
                <a:effectLst/>
                <a:latin typeface="Gaegu" pitchFamily="2" charset="0"/>
                <a:ea typeface="Gaegu" pitchFamily="2" charset="0"/>
              </a:rPr>
              <a:t>1. </a:t>
            </a:r>
            <a:r>
              <a:rPr lang="id-ID" sz="2000" dirty="0">
                <a:solidFill>
                  <a:srgbClr val="080A06"/>
                </a:solidFill>
                <a:latin typeface="Gaegu" pitchFamily="2" charset="0"/>
                <a:ea typeface="Gaegu" pitchFamily="2" charset="0"/>
              </a:rPr>
              <a:t>Untuk mengetahui cara membuat meja interior dengan </a:t>
            </a:r>
            <a:r>
              <a:rPr lang="id-ID" sz="2000" dirty="0" err="1">
                <a:solidFill>
                  <a:srgbClr val="080A06"/>
                </a:solidFill>
                <a:latin typeface="Gaegu" pitchFamily="2" charset="0"/>
                <a:ea typeface="Gaegu" pitchFamily="2" charset="0"/>
              </a:rPr>
              <a:t>low</a:t>
            </a:r>
            <a:r>
              <a:rPr lang="id-ID" sz="2000" dirty="0">
                <a:solidFill>
                  <a:srgbClr val="080A06"/>
                </a:solidFill>
                <a:latin typeface="Gaegu" pitchFamily="2" charset="0"/>
                <a:ea typeface="Gaegu" pitchFamily="2" charset="0"/>
              </a:rPr>
              <a:t> </a:t>
            </a:r>
            <a:r>
              <a:rPr lang="id-ID" sz="2000" dirty="0" err="1">
                <a:solidFill>
                  <a:srgbClr val="080A06"/>
                </a:solidFill>
                <a:latin typeface="Gaegu" pitchFamily="2" charset="0"/>
                <a:ea typeface="Gaegu" pitchFamily="2" charset="0"/>
              </a:rPr>
              <a:t>budget</a:t>
            </a:r>
            <a:r>
              <a:rPr lang="ms-MY" sz="2000" dirty="0">
                <a:solidFill>
                  <a:srgbClr val="080A06"/>
                </a:solidFill>
                <a:effectLst/>
                <a:latin typeface="Gaegu" pitchFamily="2" charset="0"/>
                <a:ea typeface="Gaegu" pitchFamily="2" charset="0"/>
              </a:rPr>
              <a:t> </a:t>
            </a:r>
            <a:r>
              <a:rPr lang="id-ID" sz="2000" dirty="0">
                <a:solidFill>
                  <a:srgbClr val="080A06"/>
                </a:solidFill>
                <a:latin typeface="Gaegu" pitchFamily="2" charset="0"/>
                <a:ea typeface="Gaegu" pitchFamily="2" charset="0"/>
              </a:rPr>
              <a:t>.</a:t>
            </a:r>
            <a:br>
              <a:rPr lang="id-ID" sz="2000" dirty="0">
                <a:solidFill>
                  <a:srgbClr val="080A06"/>
                </a:solidFill>
                <a:effectLst/>
                <a:latin typeface="Gaegu" pitchFamily="2" charset="0"/>
                <a:ea typeface="Gaegu" pitchFamily="2" charset="0"/>
              </a:rPr>
            </a:br>
            <a:r>
              <a:rPr lang="id-ID" sz="2000" dirty="0">
                <a:solidFill>
                  <a:srgbClr val="080A06"/>
                </a:solidFill>
                <a:effectLst/>
                <a:latin typeface="Gaegu" pitchFamily="2" charset="0"/>
                <a:ea typeface="Gaegu" pitchFamily="2" charset="0"/>
              </a:rPr>
              <a:t>2. Untuk mengetahui cara merekatkan </a:t>
            </a:r>
            <a:r>
              <a:rPr lang="id-ID" sz="2000" dirty="0">
                <a:solidFill>
                  <a:srgbClr val="080A06"/>
                </a:solidFill>
                <a:latin typeface="Gaegu" pitchFamily="2" charset="0"/>
                <a:ea typeface="Gaegu" pitchFamily="2" charset="0"/>
              </a:rPr>
              <a:t>papan menjadi satu.</a:t>
            </a:r>
          </a:p>
        </p:txBody>
      </p:sp>
      <p:sp>
        <p:nvSpPr>
          <p:cNvPr id="5" name="Subtitle 2">
            <a:extLst>
              <a:ext uri="{FF2B5EF4-FFF2-40B4-BE49-F238E27FC236}">
                <a16:creationId xmlns:a16="http://schemas.microsoft.com/office/drawing/2014/main" id="{2E1DA3B0-B4E9-42E4-4C7C-16E146B7361B}"/>
              </a:ext>
            </a:extLst>
          </p:cNvPr>
          <p:cNvSpPr>
            <a:spLocks noGrp="1"/>
          </p:cNvSpPr>
          <p:nvPr>
            <p:ph type="subTitle" idx="1"/>
          </p:nvPr>
        </p:nvSpPr>
        <p:spPr>
          <a:xfrm>
            <a:off x="1777256" y="583279"/>
            <a:ext cx="3953469" cy="364836"/>
          </a:xfrm>
        </p:spPr>
        <p:txBody>
          <a:bodyPr/>
          <a:lstStyle/>
          <a:p>
            <a:pPr algn="l"/>
            <a:r>
              <a:rPr lang="id-ID" sz="2000" dirty="0">
                <a:solidFill>
                  <a:srgbClr val="080A06"/>
                </a:solidFill>
                <a:latin typeface="Gaegu" pitchFamily="2" charset="0"/>
                <a:ea typeface="Gaegu" pitchFamily="2" charset="0"/>
              </a:rPr>
              <a:t>Tujuan  Penelitian</a:t>
            </a:r>
            <a:endParaRPr lang="en-US" sz="2000" dirty="0">
              <a:solidFill>
                <a:srgbClr val="080A06"/>
              </a:solidFill>
              <a:latin typeface="Gaegu" pitchFamily="2" charset="0"/>
              <a:ea typeface="Gaegu" pitchFamily="2" charset="0"/>
            </a:endParaRPr>
          </a:p>
        </p:txBody>
      </p:sp>
      <p:sp>
        <p:nvSpPr>
          <p:cNvPr id="9" name="Google Shape;2801;p39">
            <a:extLst>
              <a:ext uri="{FF2B5EF4-FFF2-40B4-BE49-F238E27FC236}">
                <a16:creationId xmlns:a16="http://schemas.microsoft.com/office/drawing/2014/main" id="{13B1870E-4D29-0BC6-4814-47CFF404C3B3}"/>
              </a:ext>
            </a:extLst>
          </p:cNvPr>
          <p:cNvSpPr/>
          <p:nvPr/>
        </p:nvSpPr>
        <p:spPr>
          <a:xfrm>
            <a:off x="5730725" y="576947"/>
            <a:ext cx="533957" cy="371168"/>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802;p39">
            <a:extLst>
              <a:ext uri="{FF2B5EF4-FFF2-40B4-BE49-F238E27FC236}">
                <a16:creationId xmlns:a16="http://schemas.microsoft.com/office/drawing/2014/main" id="{65E63CE0-5B71-C0A5-01AC-B6608181F7B6}"/>
              </a:ext>
            </a:extLst>
          </p:cNvPr>
          <p:cNvGrpSpPr/>
          <p:nvPr/>
        </p:nvGrpSpPr>
        <p:grpSpPr>
          <a:xfrm>
            <a:off x="5890411" y="617156"/>
            <a:ext cx="214584" cy="290749"/>
            <a:chOff x="1677825" y="3820225"/>
            <a:chExt cx="345900" cy="433500"/>
          </a:xfrm>
        </p:grpSpPr>
        <p:sp>
          <p:nvSpPr>
            <p:cNvPr id="13" name="Google Shape;2803;p39">
              <a:extLst>
                <a:ext uri="{FF2B5EF4-FFF2-40B4-BE49-F238E27FC236}">
                  <a16:creationId xmlns:a16="http://schemas.microsoft.com/office/drawing/2014/main" id="{19EABE5C-54BC-4664-684A-4E8C48790513}"/>
                </a:ext>
              </a:extLst>
            </p:cNvPr>
            <p:cNvSpPr/>
            <p:nvPr/>
          </p:nvSpPr>
          <p:spPr>
            <a:xfrm>
              <a:off x="1677825" y="3820225"/>
              <a:ext cx="345900" cy="433500"/>
            </a:xfrm>
            <a:custGeom>
              <a:avLst/>
              <a:gdLst/>
              <a:ahLst/>
              <a:cxnLst/>
              <a:rect l="l" t="t" r="r" b="b"/>
              <a:pathLst>
                <a:path w="13836" h="17340" extrusionOk="0">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04;p39">
              <a:extLst>
                <a:ext uri="{FF2B5EF4-FFF2-40B4-BE49-F238E27FC236}">
                  <a16:creationId xmlns:a16="http://schemas.microsoft.com/office/drawing/2014/main" id="{2F74FA65-60F0-CAED-2E54-24D782FC5112}"/>
                </a:ext>
              </a:extLst>
            </p:cNvPr>
            <p:cNvSpPr/>
            <p:nvPr/>
          </p:nvSpPr>
          <p:spPr>
            <a:xfrm>
              <a:off x="1763950" y="3857550"/>
              <a:ext cx="206875" cy="190725"/>
            </a:xfrm>
            <a:custGeom>
              <a:avLst/>
              <a:gdLst/>
              <a:ahLst/>
              <a:cxnLst/>
              <a:rect l="l" t="t" r="r" b="b"/>
              <a:pathLst>
                <a:path w="8275" h="7629" extrusionOk="0">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54699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2"/>
                                        </p:tgtEl>
                                        <p:attrNameLst>
                                          <p:attrName>r</p:attrName>
                                        </p:attrNameLst>
                                      </p:cBhvr>
                                    </p:animRot>
                                    <p:animRot by="-240000">
                                      <p:cBhvr>
                                        <p:cTn id="10" dur="200" fill="hold">
                                          <p:stCondLst>
                                            <p:cond delay="200"/>
                                          </p:stCondLst>
                                        </p:cTn>
                                        <p:tgtEl>
                                          <p:spTgt spid="12"/>
                                        </p:tgtEl>
                                        <p:attrNameLst>
                                          <p:attrName>r</p:attrName>
                                        </p:attrNameLst>
                                      </p:cBhvr>
                                    </p:animRot>
                                    <p:animRot by="240000">
                                      <p:cBhvr>
                                        <p:cTn id="11" dur="200" fill="hold">
                                          <p:stCondLst>
                                            <p:cond delay="400"/>
                                          </p:stCondLst>
                                        </p:cTn>
                                        <p:tgtEl>
                                          <p:spTgt spid="12"/>
                                        </p:tgtEl>
                                        <p:attrNameLst>
                                          <p:attrName>r</p:attrName>
                                        </p:attrNameLst>
                                      </p:cBhvr>
                                    </p:animRot>
                                    <p:animRot by="-240000">
                                      <p:cBhvr>
                                        <p:cTn id="12" dur="200" fill="hold">
                                          <p:stCondLst>
                                            <p:cond delay="600"/>
                                          </p:stCondLst>
                                        </p:cTn>
                                        <p:tgtEl>
                                          <p:spTgt spid="12"/>
                                        </p:tgtEl>
                                        <p:attrNameLst>
                                          <p:attrName>r</p:attrName>
                                        </p:attrNameLst>
                                      </p:cBhvr>
                                    </p:animRot>
                                    <p:animRot by="120000">
                                      <p:cBhvr>
                                        <p:cTn id="1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B2595736-BF66-3847-F7A4-05A3D484EB2E}"/>
              </a:ext>
            </a:extLst>
          </p:cNvPr>
          <p:cNvSpPr>
            <a:spLocks noGrp="1"/>
          </p:cNvSpPr>
          <p:nvPr>
            <p:ph type="subTitle" idx="1"/>
          </p:nvPr>
        </p:nvSpPr>
        <p:spPr>
          <a:xfrm>
            <a:off x="1777256" y="583279"/>
            <a:ext cx="5088011" cy="364836"/>
          </a:xfrm>
        </p:spPr>
        <p:txBody>
          <a:bodyPr/>
          <a:lstStyle/>
          <a:p>
            <a:pPr algn="just">
              <a:lnSpc>
                <a:spcPct val="200000"/>
              </a:lnSpc>
            </a:pPr>
            <a:r>
              <a:rPr lang="en-US" sz="2000" dirty="0">
                <a:solidFill>
                  <a:srgbClr val="080A06"/>
                </a:solidFill>
                <a:latin typeface="Gaegu" pitchFamily="2" charset="0"/>
                <a:ea typeface="Gaegu" pitchFamily="2" charset="0"/>
              </a:rPr>
              <a:t>1.</a:t>
            </a:r>
            <a:r>
              <a:rPr lang="id-ID" sz="2000" dirty="0">
                <a:solidFill>
                  <a:srgbClr val="080A06"/>
                </a:solidFill>
                <a:latin typeface="Gaegu" pitchFamily="2" charset="0"/>
                <a:ea typeface="Gaegu" pitchFamily="2" charset="0"/>
              </a:rPr>
              <a:t>Proses</a:t>
            </a:r>
            <a:r>
              <a:rPr lang="en-US" sz="2000" dirty="0">
                <a:solidFill>
                  <a:srgbClr val="080A06"/>
                </a:solidFill>
                <a:latin typeface="Gaegu" pitchFamily="2" charset="0"/>
                <a:ea typeface="Gaegu" pitchFamily="2" charset="0"/>
              </a:rPr>
              <a:t> </a:t>
            </a:r>
            <a:r>
              <a:rPr lang="id-ID" sz="2000" dirty="0">
                <a:solidFill>
                  <a:srgbClr val="080A06"/>
                </a:solidFill>
                <a:latin typeface="Gaegu" pitchFamily="2" charset="0"/>
                <a:ea typeface="Gaegu" pitchFamily="2" charset="0"/>
              </a:rPr>
              <a:t>Pembuatan meja interior </a:t>
            </a:r>
            <a:r>
              <a:rPr lang="id-ID" sz="2000" dirty="0" err="1">
                <a:solidFill>
                  <a:srgbClr val="080A06"/>
                </a:solidFill>
                <a:latin typeface="Gaegu" pitchFamily="2" charset="0"/>
                <a:ea typeface="Gaegu" pitchFamily="2" charset="0"/>
              </a:rPr>
              <a:t>low</a:t>
            </a:r>
            <a:r>
              <a:rPr lang="id-ID" sz="2000" dirty="0">
                <a:solidFill>
                  <a:srgbClr val="080A06"/>
                </a:solidFill>
                <a:latin typeface="Gaegu" pitchFamily="2" charset="0"/>
                <a:ea typeface="Gaegu" pitchFamily="2" charset="0"/>
              </a:rPr>
              <a:t> </a:t>
            </a:r>
            <a:r>
              <a:rPr lang="id-ID" sz="2000" dirty="0" err="1">
                <a:solidFill>
                  <a:srgbClr val="080A06"/>
                </a:solidFill>
                <a:latin typeface="Gaegu" pitchFamily="2" charset="0"/>
                <a:ea typeface="Gaegu" pitchFamily="2" charset="0"/>
              </a:rPr>
              <a:t>budget</a:t>
            </a:r>
            <a:endParaRPr lang="id-ID" dirty="0">
              <a:solidFill>
                <a:srgbClr val="080A06"/>
              </a:solidFill>
              <a:latin typeface="Gaegu" pitchFamily="2" charset="0"/>
              <a:ea typeface="Gaegu" pitchFamily="2" charset="0"/>
            </a:endParaRPr>
          </a:p>
          <a:p>
            <a:pPr algn="l"/>
            <a:endParaRPr lang="en-US" sz="2000" dirty="0">
              <a:solidFill>
                <a:srgbClr val="080A06"/>
              </a:solidFill>
              <a:latin typeface="Gaegu" pitchFamily="2" charset="0"/>
              <a:ea typeface="Gaegu" pitchFamily="2" charset="0"/>
            </a:endParaRPr>
          </a:p>
        </p:txBody>
      </p:sp>
      <p:sp>
        <p:nvSpPr>
          <p:cNvPr id="6" name="Google Shape;2801;p39">
            <a:extLst>
              <a:ext uri="{FF2B5EF4-FFF2-40B4-BE49-F238E27FC236}">
                <a16:creationId xmlns:a16="http://schemas.microsoft.com/office/drawing/2014/main" id="{3319B5BE-F3F4-210A-F31E-5FBA0D9CB08B}"/>
              </a:ext>
            </a:extLst>
          </p:cNvPr>
          <p:cNvSpPr/>
          <p:nvPr/>
        </p:nvSpPr>
        <p:spPr>
          <a:xfrm>
            <a:off x="6899130" y="576947"/>
            <a:ext cx="533957" cy="371168"/>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802;p39">
            <a:extLst>
              <a:ext uri="{FF2B5EF4-FFF2-40B4-BE49-F238E27FC236}">
                <a16:creationId xmlns:a16="http://schemas.microsoft.com/office/drawing/2014/main" id="{AA12F92B-995B-406F-1B1C-6D5EE6F1C028}"/>
              </a:ext>
            </a:extLst>
          </p:cNvPr>
          <p:cNvGrpSpPr/>
          <p:nvPr/>
        </p:nvGrpSpPr>
        <p:grpSpPr>
          <a:xfrm>
            <a:off x="7041885" y="617156"/>
            <a:ext cx="214584" cy="290749"/>
            <a:chOff x="1677825" y="3820225"/>
            <a:chExt cx="345900" cy="433500"/>
          </a:xfrm>
        </p:grpSpPr>
        <p:sp>
          <p:nvSpPr>
            <p:cNvPr id="13" name="Google Shape;2803;p39">
              <a:extLst>
                <a:ext uri="{FF2B5EF4-FFF2-40B4-BE49-F238E27FC236}">
                  <a16:creationId xmlns:a16="http://schemas.microsoft.com/office/drawing/2014/main" id="{C7A33D58-378A-2A92-A269-8849B567407A}"/>
                </a:ext>
              </a:extLst>
            </p:cNvPr>
            <p:cNvSpPr/>
            <p:nvPr/>
          </p:nvSpPr>
          <p:spPr>
            <a:xfrm>
              <a:off x="1677825" y="3820225"/>
              <a:ext cx="345900" cy="433500"/>
            </a:xfrm>
            <a:custGeom>
              <a:avLst/>
              <a:gdLst/>
              <a:ahLst/>
              <a:cxnLst/>
              <a:rect l="l" t="t" r="r" b="b"/>
              <a:pathLst>
                <a:path w="13836" h="17340" extrusionOk="0">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04;p39">
              <a:extLst>
                <a:ext uri="{FF2B5EF4-FFF2-40B4-BE49-F238E27FC236}">
                  <a16:creationId xmlns:a16="http://schemas.microsoft.com/office/drawing/2014/main" id="{929ECBD4-2F3F-636B-15CC-018B8B19FE46}"/>
                </a:ext>
              </a:extLst>
            </p:cNvPr>
            <p:cNvSpPr/>
            <p:nvPr/>
          </p:nvSpPr>
          <p:spPr>
            <a:xfrm>
              <a:off x="1763950" y="3857550"/>
              <a:ext cx="206875" cy="190725"/>
            </a:xfrm>
            <a:custGeom>
              <a:avLst/>
              <a:gdLst/>
              <a:ahLst/>
              <a:cxnLst/>
              <a:rect l="l" t="t" r="r" b="b"/>
              <a:pathLst>
                <a:path w="8275" h="7629" extrusionOk="0">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2782;p37">
            <a:extLst>
              <a:ext uri="{FF2B5EF4-FFF2-40B4-BE49-F238E27FC236}">
                <a16:creationId xmlns:a16="http://schemas.microsoft.com/office/drawing/2014/main" id="{4C8A70ED-19F4-9524-5FE9-B9BF6A6648A7}"/>
              </a:ext>
              <a:ext uri="{C183D7F6-B498-43B3-948B-1728B52AA6E4}">
                <adec:decorative xmlns:adec="http://schemas.microsoft.com/office/drawing/2017/decorative" val="1"/>
              </a:ext>
            </a:extLst>
          </p:cNvPr>
          <p:cNvSpPr txBox="1">
            <a:spLocks/>
          </p:cNvSpPr>
          <p:nvPr/>
        </p:nvSpPr>
        <p:spPr>
          <a:xfrm>
            <a:off x="922707" y="1138688"/>
            <a:ext cx="7349705" cy="342153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400"/>
              <a:buFont typeface="Gaegu"/>
              <a:buNone/>
              <a:defRPr sz="2600" b="1" i="0" u="none" strike="noStrike" cap="none">
                <a:solidFill>
                  <a:schemeClr val="dk1"/>
                </a:solidFill>
                <a:latin typeface="Gaegu"/>
                <a:ea typeface="Gaegu"/>
                <a:cs typeface="Gaegu"/>
                <a:sym typeface="Gaegu"/>
              </a:defRPr>
            </a:lvl1pPr>
            <a:lvl2pPr marL="914400" marR="0" lvl="1"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2pPr>
            <a:lvl3pPr marL="1371600" marR="0" lvl="2"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3pPr>
            <a:lvl4pPr marL="1828800" marR="0" lvl="3"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4pPr>
            <a:lvl5pPr marL="2286000" marR="0" lvl="4"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5pPr>
            <a:lvl6pPr marL="2743200" marR="0" lvl="5"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6pPr>
            <a:lvl7pPr marL="3200400" marR="0" lvl="6"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7pPr>
            <a:lvl8pPr marL="3657600" marR="0" lvl="7"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8pPr>
            <a:lvl9pPr marL="4114800" marR="0" lvl="8"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9pPr>
          </a:lstStyle>
          <a:p>
            <a:pPr algn="just"/>
            <a:endParaRPr lang="id-ID" sz="1600" b="0" dirty="0">
              <a:solidFill>
                <a:srgbClr val="080A06"/>
              </a:solidFill>
            </a:endParaRPr>
          </a:p>
          <a:p>
            <a:pPr algn="just"/>
            <a:endParaRPr lang="id-ID" sz="1600" b="0" dirty="0">
              <a:solidFill>
                <a:srgbClr val="080A06"/>
              </a:solidFill>
            </a:endParaRPr>
          </a:p>
          <a:p>
            <a:pPr algn="just"/>
            <a:endParaRPr lang="id-ID" sz="1600" b="0" dirty="0">
              <a:solidFill>
                <a:srgbClr val="080A06"/>
              </a:solidFill>
            </a:endParaRPr>
          </a:p>
          <a:p>
            <a:pPr algn="just"/>
            <a:endParaRPr lang="id-ID" sz="1600" b="0" dirty="0">
              <a:solidFill>
                <a:srgbClr val="080A06"/>
              </a:solidFill>
            </a:endParaRPr>
          </a:p>
          <a:p>
            <a:pPr marL="469900" indent="-342900" algn="just">
              <a:buFont typeface="+mj-lt"/>
              <a:buAutoNum type="alphaLcPeriod"/>
            </a:pPr>
            <a:endParaRPr lang="id-ID" sz="1600" b="0" dirty="0">
              <a:solidFill>
                <a:srgbClr val="080A06"/>
              </a:solidFill>
            </a:endParaRPr>
          </a:p>
          <a:p>
            <a:pPr marL="469900" indent="-342900" algn="just">
              <a:buFont typeface="+mj-lt"/>
              <a:buAutoNum type="alphaLcPeriod"/>
            </a:pPr>
            <a:endParaRPr lang="id-ID" sz="1600" b="0" dirty="0">
              <a:solidFill>
                <a:srgbClr val="080A06"/>
              </a:solidFill>
            </a:endParaRPr>
          </a:p>
          <a:p>
            <a:pPr marL="469900" indent="-342900" algn="just">
              <a:buFont typeface="+mj-lt"/>
              <a:buAutoNum type="alphaLcPeriod"/>
            </a:pPr>
            <a:endParaRPr lang="id-ID" sz="1600" b="0" dirty="0">
              <a:solidFill>
                <a:srgbClr val="080A06"/>
              </a:solidFill>
            </a:endParaRPr>
          </a:p>
          <a:p>
            <a:pPr marL="127000" indent="0" algn="just"/>
            <a:r>
              <a:rPr lang="en-US" sz="2400" dirty="0">
                <a:solidFill>
                  <a:srgbClr val="080A06"/>
                </a:solidFill>
              </a:rPr>
              <a:t>a.</a:t>
            </a:r>
            <a:r>
              <a:rPr lang="en-US" sz="1600" dirty="0">
                <a:solidFill>
                  <a:srgbClr val="080A06"/>
                </a:solidFill>
              </a:rPr>
              <a:t> </a:t>
            </a:r>
            <a:r>
              <a:rPr lang="id-ID" sz="2400" dirty="0">
                <a:solidFill>
                  <a:srgbClr val="080A06"/>
                </a:solidFill>
              </a:rPr>
              <a:t>Wawancara dan Observasi</a:t>
            </a:r>
            <a:r>
              <a:rPr lang="en-US" sz="2400" dirty="0">
                <a:solidFill>
                  <a:srgbClr val="080A06"/>
                </a:solidFill>
              </a:rPr>
              <a:t>  : Reza </a:t>
            </a:r>
            <a:endParaRPr lang="id-ID" sz="2400" dirty="0">
              <a:solidFill>
                <a:srgbClr val="080A06"/>
              </a:solidFill>
            </a:endParaRPr>
          </a:p>
          <a:p>
            <a:pPr marL="127000" indent="0" algn="just"/>
            <a:r>
              <a:rPr lang="id-ID" sz="1600" b="0" dirty="0">
                <a:solidFill>
                  <a:srgbClr val="080A06"/>
                </a:solidFill>
              </a:rPr>
              <a:t>	Hasil wawancara yang kami lakukan dengan Tukang Interior terkait tata cara pembuatan Meja Interior Low </a:t>
            </a:r>
            <a:r>
              <a:rPr lang="id-ID" sz="1600" b="0" dirty="0" err="1">
                <a:solidFill>
                  <a:srgbClr val="080A06"/>
                </a:solidFill>
              </a:rPr>
              <a:t>Budget</a:t>
            </a:r>
            <a:r>
              <a:rPr lang="id-ID" sz="1600" b="0" dirty="0">
                <a:solidFill>
                  <a:srgbClr val="080A06"/>
                </a:solidFill>
              </a:rPr>
              <a:t>;</a:t>
            </a:r>
          </a:p>
          <a:p>
            <a:pPr marL="412750" indent="-285750" algn="just">
              <a:buFont typeface="Arial" panose="020B0604020202020204" pitchFamily="34" charset="0"/>
              <a:buChar char="•"/>
            </a:pPr>
            <a:r>
              <a:rPr lang="id-ID" sz="1600" b="0" dirty="0">
                <a:solidFill>
                  <a:srgbClr val="080A06"/>
                </a:solidFill>
              </a:rPr>
              <a:t>Memilah Papan/kayu yang ingin di gunakan</a:t>
            </a:r>
          </a:p>
          <a:p>
            <a:pPr marL="412750" indent="-285750" algn="just">
              <a:buFont typeface="Arial" panose="020B0604020202020204" pitchFamily="34" charset="0"/>
              <a:buChar char="•"/>
            </a:pPr>
            <a:r>
              <a:rPr lang="id-ID" sz="1600" b="0" dirty="0">
                <a:solidFill>
                  <a:srgbClr val="080A06"/>
                </a:solidFill>
              </a:rPr>
              <a:t>Mengukur papan atau kayu “ukuran sesuai dengan meja yang ingin di buat”panjang x lebar + tinggi = 100cm x 50cm + </a:t>
            </a:r>
            <a:r>
              <a:rPr lang="en-US" sz="1600" b="0" dirty="0">
                <a:solidFill>
                  <a:srgbClr val="080A06"/>
                </a:solidFill>
              </a:rPr>
              <a:t>40</a:t>
            </a:r>
            <a:r>
              <a:rPr lang="id-ID" sz="1600" b="0" dirty="0">
                <a:solidFill>
                  <a:srgbClr val="080A06"/>
                </a:solidFill>
              </a:rPr>
              <a:t>cm</a:t>
            </a:r>
          </a:p>
          <a:p>
            <a:pPr marL="412750" indent="-285750" algn="just">
              <a:buFont typeface="Arial" panose="020B0604020202020204" pitchFamily="34" charset="0"/>
              <a:buChar char="•"/>
            </a:pPr>
            <a:r>
              <a:rPr lang="id-ID" sz="1600" b="0" dirty="0">
                <a:solidFill>
                  <a:srgbClr val="080A06"/>
                </a:solidFill>
              </a:rPr>
              <a:t>Setelah di ukur maka papan di potong sesuai dengan ukuran </a:t>
            </a:r>
          </a:p>
          <a:p>
            <a:pPr marL="412750" indent="-285750" algn="just">
              <a:buFont typeface="Arial" panose="020B0604020202020204" pitchFamily="34" charset="0"/>
              <a:buChar char="•"/>
            </a:pPr>
            <a:r>
              <a:rPr lang="id-ID" sz="1600" b="0" dirty="0">
                <a:solidFill>
                  <a:srgbClr val="080A06"/>
                </a:solidFill>
              </a:rPr>
              <a:t>Haluskan papan menggunakan mesin serut (Kattang bos)</a:t>
            </a:r>
          </a:p>
          <a:p>
            <a:pPr marL="412750" indent="-285750" algn="just">
              <a:buFont typeface="Arial" panose="020B0604020202020204" pitchFamily="34" charset="0"/>
              <a:buChar char="•"/>
            </a:pPr>
            <a:endParaRPr lang="id-ID" sz="1600" b="0" dirty="0">
              <a:solidFill>
                <a:srgbClr val="080A06"/>
              </a:solidFill>
            </a:endParaRPr>
          </a:p>
        </p:txBody>
      </p:sp>
      <p:pic>
        <p:nvPicPr>
          <p:cNvPr id="3" name="Picture 2" descr="hy5wyvgtf6ufjgchchccnmgxgfdfycgchgcghchgcnhdfcghvjhfutfudkxdtgcgfxdgfx">
            <a:extLst>
              <a:ext uri="{FF2B5EF4-FFF2-40B4-BE49-F238E27FC236}">
                <a16:creationId xmlns:a16="http://schemas.microsoft.com/office/drawing/2014/main" id="{0949D680-7ACF-8E3F-528F-FC482B0CD7B7}"/>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02065" y="1138688"/>
            <a:ext cx="2531262" cy="1135280"/>
          </a:xfrm>
          <a:prstGeom prst="rect">
            <a:avLst/>
          </a:prstGeom>
        </p:spPr>
      </p:pic>
      <p:pic>
        <p:nvPicPr>
          <p:cNvPr id="4" name="Picture 3" descr="Two men sitting on a couch&#10;&#10;Description automatically generated">
            <a:extLst>
              <a:ext uri="{FF2B5EF4-FFF2-40B4-BE49-F238E27FC236}">
                <a16:creationId xmlns:a16="http://schemas.microsoft.com/office/drawing/2014/main" id="{9FDA534E-2B4E-52B9-0B02-C6BF93861D54}"/>
              </a:ext>
            </a:extLst>
          </p:cNvPr>
          <p:cNvPicPr>
            <a:picLocks noChangeAspect="1"/>
          </p:cNvPicPr>
          <p:nvPr/>
        </p:nvPicPr>
        <p:blipFill rotWithShape="1">
          <a:blip r:embed="rId3"/>
          <a:srcRect l="-694" t="33216" r="694" b="9468"/>
          <a:stretch/>
        </p:blipFill>
        <p:spPr>
          <a:xfrm>
            <a:off x="6461245" y="1020347"/>
            <a:ext cx="1943684" cy="1551403"/>
          </a:xfrm>
          <a:prstGeom prst="rect">
            <a:avLst/>
          </a:prstGeom>
        </p:spPr>
      </p:pic>
    </p:spTree>
    <p:extLst>
      <p:ext uri="{BB962C8B-B14F-4D97-AF65-F5344CB8AC3E}">
        <p14:creationId xmlns:p14="http://schemas.microsoft.com/office/powerpoint/2010/main" val="2205626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2"/>
                                        </p:tgtEl>
                                        <p:attrNameLst>
                                          <p:attrName>r</p:attrName>
                                        </p:attrNameLst>
                                      </p:cBhvr>
                                    </p:animRot>
                                    <p:animRot by="-240000">
                                      <p:cBhvr>
                                        <p:cTn id="10" dur="200" fill="hold">
                                          <p:stCondLst>
                                            <p:cond delay="200"/>
                                          </p:stCondLst>
                                        </p:cTn>
                                        <p:tgtEl>
                                          <p:spTgt spid="12"/>
                                        </p:tgtEl>
                                        <p:attrNameLst>
                                          <p:attrName>r</p:attrName>
                                        </p:attrNameLst>
                                      </p:cBhvr>
                                    </p:animRot>
                                    <p:animRot by="240000">
                                      <p:cBhvr>
                                        <p:cTn id="11" dur="200" fill="hold">
                                          <p:stCondLst>
                                            <p:cond delay="400"/>
                                          </p:stCondLst>
                                        </p:cTn>
                                        <p:tgtEl>
                                          <p:spTgt spid="12"/>
                                        </p:tgtEl>
                                        <p:attrNameLst>
                                          <p:attrName>r</p:attrName>
                                        </p:attrNameLst>
                                      </p:cBhvr>
                                    </p:animRot>
                                    <p:animRot by="-240000">
                                      <p:cBhvr>
                                        <p:cTn id="12" dur="200" fill="hold">
                                          <p:stCondLst>
                                            <p:cond delay="600"/>
                                          </p:stCondLst>
                                        </p:cTn>
                                        <p:tgtEl>
                                          <p:spTgt spid="12"/>
                                        </p:tgtEl>
                                        <p:attrNameLst>
                                          <p:attrName>r</p:attrName>
                                        </p:attrNameLst>
                                      </p:cBhvr>
                                    </p:animRot>
                                    <p:animRot by="120000">
                                      <p:cBhvr>
                                        <p:cTn id="1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3FE5-B9A8-1071-79EB-6F74580AAD6C}"/>
              </a:ext>
            </a:extLst>
          </p:cNvPr>
          <p:cNvSpPr>
            <a:spLocks noGrp="1"/>
          </p:cNvSpPr>
          <p:nvPr>
            <p:ph type="title"/>
          </p:nvPr>
        </p:nvSpPr>
        <p:spPr>
          <a:xfrm>
            <a:off x="625642" y="1034716"/>
            <a:ext cx="7880684" cy="3657600"/>
          </a:xfrm>
        </p:spPr>
        <p:txBody>
          <a:bodyPr/>
          <a:lstStyle/>
          <a:p>
            <a:pPr algn="l"/>
            <a:br>
              <a:rPr lang="en-US" sz="2400" dirty="0">
                <a:solidFill>
                  <a:schemeClr val="bg2"/>
                </a:solidFill>
              </a:rPr>
            </a:br>
            <a:br>
              <a:rPr lang="en-US" sz="2400" dirty="0">
                <a:solidFill>
                  <a:schemeClr val="bg2"/>
                </a:solidFill>
              </a:rPr>
            </a:br>
            <a:r>
              <a:rPr lang="en-US" sz="2400" dirty="0">
                <a:solidFill>
                  <a:schemeClr val="bg2"/>
                </a:solidFill>
              </a:rPr>
              <a:t>b. </a:t>
            </a:r>
            <a:r>
              <a:rPr lang="en-US" sz="2400" dirty="0" err="1">
                <a:solidFill>
                  <a:schemeClr val="bg2"/>
                </a:solidFill>
              </a:rPr>
              <a:t>Mencari</a:t>
            </a:r>
            <a:r>
              <a:rPr lang="en-US" sz="2400" dirty="0">
                <a:solidFill>
                  <a:schemeClr val="bg2"/>
                </a:solidFill>
              </a:rPr>
              <a:t> dan </a:t>
            </a:r>
            <a:r>
              <a:rPr lang="en-US" sz="2400" dirty="0" err="1">
                <a:solidFill>
                  <a:schemeClr val="bg2"/>
                </a:solidFill>
              </a:rPr>
              <a:t>Memotong</a:t>
            </a:r>
            <a:r>
              <a:rPr lang="en-US" sz="2400" dirty="0">
                <a:solidFill>
                  <a:schemeClr val="bg2"/>
                </a:solidFill>
              </a:rPr>
              <a:t> </a:t>
            </a:r>
            <a:r>
              <a:rPr lang="en-US" sz="2400" dirty="0" err="1">
                <a:solidFill>
                  <a:schemeClr val="bg2"/>
                </a:solidFill>
              </a:rPr>
              <a:t>Papan</a:t>
            </a:r>
            <a:r>
              <a:rPr lang="en-US" sz="2400" dirty="0">
                <a:solidFill>
                  <a:schemeClr val="bg2"/>
                </a:solidFill>
              </a:rPr>
              <a:t> Yang </a:t>
            </a:r>
            <a:r>
              <a:rPr lang="en-US" sz="2400" dirty="0" err="1">
                <a:solidFill>
                  <a:schemeClr val="bg2"/>
                </a:solidFill>
              </a:rPr>
              <a:t>akan</a:t>
            </a:r>
            <a:r>
              <a:rPr lang="en-US" sz="2400" dirty="0">
                <a:solidFill>
                  <a:schemeClr val="bg2"/>
                </a:solidFill>
              </a:rPr>
              <a:t> </a:t>
            </a:r>
            <a:r>
              <a:rPr lang="en-US" sz="2400" dirty="0" err="1">
                <a:solidFill>
                  <a:schemeClr val="bg2"/>
                </a:solidFill>
              </a:rPr>
              <a:t>kita</a:t>
            </a:r>
            <a:r>
              <a:rPr lang="en-US" sz="2400" dirty="0">
                <a:solidFill>
                  <a:schemeClr val="bg2"/>
                </a:solidFill>
              </a:rPr>
              <a:t> </a:t>
            </a:r>
            <a:r>
              <a:rPr lang="en-US" sz="2400" dirty="0" err="1">
                <a:solidFill>
                  <a:schemeClr val="bg2"/>
                </a:solidFill>
              </a:rPr>
              <a:t>pakai</a:t>
            </a:r>
            <a:r>
              <a:rPr lang="en-US" sz="2400" dirty="0">
                <a:solidFill>
                  <a:schemeClr val="bg2"/>
                </a:solidFill>
              </a:rPr>
              <a:t>  : </a:t>
            </a:r>
            <a:r>
              <a:rPr lang="en-US" sz="2400" dirty="0" err="1">
                <a:solidFill>
                  <a:schemeClr val="bg2"/>
                </a:solidFill>
              </a:rPr>
              <a:t>Riank</a:t>
            </a:r>
            <a:br>
              <a:rPr lang="en-US" sz="2400" dirty="0">
                <a:solidFill>
                  <a:schemeClr val="bg2"/>
                </a:solidFill>
              </a:rPr>
            </a:br>
            <a:r>
              <a:rPr lang="en-US" sz="2400" dirty="0">
                <a:solidFill>
                  <a:schemeClr val="bg2"/>
                </a:solidFill>
              </a:rPr>
              <a:t>	</a:t>
            </a:r>
            <a:r>
              <a:rPr lang="en-US" sz="1600" dirty="0" err="1">
                <a:solidFill>
                  <a:schemeClr val="bg2"/>
                </a:solidFill>
              </a:rPr>
              <a:t>Setelah</a:t>
            </a:r>
            <a:r>
              <a:rPr lang="en-US" sz="1600" dirty="0">
                <a:solidFill>
                  <a:schemeClr val="bg2"/>
                </a:solidFill>
              </a:rPr>
              <a:t> </a:t>
            </a:r>
            <a:r>
              <a:rPr lang="en-US" sz="1600" dirty="0" err="1">
                <a:solidFill>
                  <a:schemeClr val="bg2"/>
                </a:solidFill>
              </a:rPr>
              <a:t>perancangan</a:t>
            </a:r>
            <a:r>
              <a:rPr lang="en-US" sz="1600" dirty="0">
                <a:solidFill>
                  <a:schemeClr val="bg2"/>
                </a:solidFill>
              </a:rPr>
              <a:t> dan </a:t>
            </a:r>
            <a:r>
              <a:rPr lang="en-US" sz="1600" dirty="0" err="1">
                <a:solidFill>
                  <a:schemeClr val="bg2"/>
                </a:solidFill>
              </a:rPr>
              <a:t>observasi</a:t>
            </a:r>
            <a:r>
              <a:rPr lang="en-US" sz="1600" dirty="0">
                <a:solidFill>
                  <a:schemeClr val="bg2"/>
                </a:solidFill>
              </a:rPr>
              <a:t>, kami </a:t>
            </a:r>
            <a:r>
              <a:rPr lang="en-US" sz="1600" dirty="0" err="1">
                <a:solidFill>
                  <a:schemeClr val="bg2"/>
                </a:solidFill>
              </a:rPr>
              <a:t>lanjut</a:t>
            </a:r>
            <a:r>
              <a:rPr lang="en-US" sz="1600" dirty="0">
                <a:solidFill>
                  <a:schemeClr val="bg2"/>
                </a:solidFill>
              </a:rPr>
              <a:t> </a:t>
            </a:r>
            <a:r>
              <a:rPr lang="en-US" sz="1600" dirty="0" err="1">
                <a:solidFill>
                  <a:schemeClr val="bg2"/>
                </a:solidFill>
              </a:rPr>
              <a:t>mencari</a:t>
            </a:r>
            <a:r>
              <a:rPr lang="en-US" sz="1600" dirty="0">
                <a:solidFill>
                  <a:schemeClr val="bg2"/>
                </a:solidFill>
              </a:rPr>
              <a:t> </a:t>
            </a:r>
            <a:r>
              <a:rPr lang="en-US" sz="1600" dirty="0" err="1">
                <a:solidFill>
                  <a:schemeClr val="bg2"/>
                </a:solidFill>
              </a:rPr>
              <a:t>papan</a:t>
            </a:r>
            <a:r>
              <a:rPr lang="en-US" sz="1600" dirty="0">
                <a:solidFill>
                  <a:schemeClr val="bg2"/>
                </a:solidFill>
              </a:rPr>
              <a:t> yang </a:t>
            </a:r>
            <a:r>
              <a:rPr lang="en-US" sz="1600" dirty="0" err="1">
                <a:solidFill>
                  <a:schemeClr val="bg2"/>
                </a:solidFill>
              </a:rPr>
              <a:t>akan</a:t>
            </a:r>
            <a:r>
              <a:rPr lang="en-US" sz="1600" dirty="0">
                <a:solidFill>
                  <a:schemeClr val="bg2"/>
                </a:solidFill>
              </a:rPr>
              <a:t> </a:t>
            </a:r>
            <a:r>
              <a:rPr lang="en-US" sz="1600" dirty="0" err="1">
                <a:solidFill>
                  <a:schemeClr val="bg2"/>
                </a:solidFill>
              </a:rPr>
              <a:t>kita</a:t>
            </a:r>
            <a:r>
              <a:rPr lang="en-US" sz="1600" dirty="0">
                <a:solidFill>
                  <a:schemeClr val="bg2"/>
                </a:solidFill>
              </a:rPr>
              <a:t> </a:t>
            </a:r>
            <a:r>
              <a:rPr lang="en-US" sz="1600" dirty="0" err="1">
                <a:solidFill>
                  <a:schemeClr val="bg2"/>
                </a:solidFill>
              </a:rPr>
              <a:t>pakai</a:t>
            </a:r>
            <a:r>
              <a:rPr lang="en-US" sz="1600" dirty="0">
                <a:solidFill>
                  <a:schemeClr val="bg2"/>
                </a:solidFill>
              </a:rPr>
              <a:t> dan </a:t>
            </a:r>
            <a:r>
              <a:rPr lang="en-US" sz="1600" dirty="0" err="1">
                <a:solidFill>
                  <a:schemeClr val="bg2"/>
                </a:solidFill>
              </a:rPr>
              <a:t>memotong</a:t>
            </a:r>
            <a:r>
              <a:rPr lang="en-US" sz="1600" dirty="0">
                <a:solidFill>
                  <a:schemeClr val="bg2"/>
                </a:solidFill>
              </a:rPr>
              <a:t> </a:t>
            </a:r>
            <a:r>
              <a:rPr lang="en-US" sz="1600" dirty="0" err="1">
                <a:solidFill>
                  <a:schemeClr val="bg2"/>
                </a:solidFill>
              </a:rPr>
              <a:t>sesuai</a:t>
            </a:r>
            <a:r>
              <a:rPr lang="en-US" sz="1600" dirty="0">
                <a:solidFill>
                  <a:schemeClr val="bg2"/>
                </a:solidFill>
              </a:rPr>
              <a:t> </a:t>
            </a:r>
            <a:r>
              <a:rPr lang="en-US" sz="1600" dirty="0" err="1">
                <a:solidFill>
                  <a:schemeClr val="bg2"/>
                </a:solidFill>
              </a:rPr>
              <a:t>dengan</a:t>
            </a:r>
            <a:r>
              <a:rPr lang="en-US" sz="1600" dirty="0">
                <a:solidFill>
                  <a:schemeClr val="bg2"/>
                </a:solidFill>
              </a:rPr>
              <a:t> </a:t>
            </a:r>
            <a:r>
              <a:rPr lang="en-US" sz="1600" dirty="0" err="1">
                <a:solidFill>
                  <a:schemeClr val="bg2"/>
                </a:solidFill>
              </a:rPr>
              <a:t>ukurannya</a:t>
            </a:r>
            <a:r>
              <a:rPr lang="en-US" sz="1600" dirty="0">
                <a:solidFill>
                  <a:schemeClr val="bg2"/>
                </a:solidFill>
              </a:rPr>
              <a:t>, Adapun Alat yang kami </a:t>
            </a:r>
            <a:r>
              <a:rPr lang="en-US" sz="1600" dirty="0" err="1">
                <a:solidFill>
                  <a:schemeClr val="bg2"/>
                </a:solidFill>
              </a:rPr>
              <a:t>gunakan</a:t>
            </a:r>
            <a:r>
              <a:rPr lang="en-US" sz="1600" dirty="0">
                <a:solidFill>
                  <a:schemeClr val="bg2"/>
                </a:solidFill>
              </a:rPr>
              <a:t> </a:t>
            </a:r>
            <a:r>
              <a:rPr lang="en-US" sz="1600" dirty="0" err="1">
                <a:solidFill>
                  <a:schemeClr val="bg2"/>
                </a:solidFill>
              </a:rPr>
              <a:t>untuk</a:t>
            </a:r>
            <a:r>
              <a:rPr lang="en-US" sz="1600" dirty="0">
                <a:solidFill>
                  <a:schemeClr val="bg2"/>
                </a:solidFill>
              </a:rPr>
              <a:t> </a:t>
            </a:r>
            <a:r>
              <a:rPr lang="en-US" sz="1600" dirty="0" err="1">
                <a:solidFill>
                  <a:schemeClr val="bg2"/>
                </a:solidFill>
              </a:rPr>
              <a:t>memotong</a:t>
            </a:r>
            <a:r>
              <a:rPr lang="en-US" sz="1600" dirty="0">
                <a:solidFill>
                  <a:schemeClr val="bg2"/>
                </a:solidFill>
              </a:rPr>
              <a:t> </a:t>
            </a:r>
            <a:r>
              <a:rPr lang="en-US" sz="1600" dirty="0" err="1">
                <a:solidFill>
                  <a:schemeClr val="bg2"/>
                </a:solidFill>
              </a:rPr>
              <a:t>papan</a:t>
            </a:r>
            <a:r>
              <a:rPr lang="en-US" sz="1600" dirty="0">
                <a:solidFill>
                  <a:schemeClr val="bg2"/>
                </a:solidFill>
              </a:rPr>
              <a:t> </a:t>
            </a:r>
            <a:r>
              <a:rPr lang="en-US" sz="1600" dirty="0" err="1">
                <a:solidFill>
                  <a:schemeClr val="bg2"/>
                </a:solidFill>
              </a:rPr>
              <a:t>tersebut</a:t>
            </a:r>
            <a:r>
              <a:rPr lang="en-US" sz="1600" dirty="0">
                <a:solidFill>
                  <a:schemeClr val="bg2"/>
                </a:solidFill>
              </a:rPr>
              <a:t> </a:t>
            </a:r>
            <a:r>
              <a:rPr lang="en-US" sz="1600" dirty="0" err="1">
                <a:solidFill>
                  <a:schemeClr val="bg2"/>
                </a:solidFill>
              </a:rPr>
              <a:t>adalah</a:t>
            </a:r>
            <a:r>
              <a:rPr lang="en-US" sz="1600" dirty="0">
                <a:solidFill>
                  <a:schemeClr val="bg2"/>
                </a:solidFill>
              </a:rPr>
              <a:t> </a:t>
            </a:r>
            <a:r>
              <a:rPr lang="en-US" sz="1600" dirty="0" err="1">
                <a:solidFill>
                  <a:schemeClr val="bg2"/>
                </a:solidFill>
              </a:rPr>
              <a:t>sebagai</a:t>
            </a:r>
            <a:r>
              <a:rPr lang="en-US" sz="1600" dirty="0">
                <a:solidFill>
                  <a:schemeClr val="bg2"/>
                </a:solidFill>
              </a:rPr>
              <a:t> </a:t>
            </a:r>
            <a:r>
              <a:rPr lang="en-US" sz="1600" dirty="0" err="1">
                <a:solidFill>
                  <a:schemeClr val="bg2"/>
                </a:solidFill>
              </a:rPr>
              <a:t>berikut</a:t>
            </a:r>
            <a:r>
              <a:rPr lang="en-US" sz="1600" dirty="0">
                <a:solidFill>
                  <a:schemeClr val="bg2"/>
                </a:solidFill>
              </a:rPr>
              <a:t> :</a:t>
            </a:r>
            <a:br>
              <a:rPr lang="en-US" sz="1600" dirty="0">
                <a:solidFill>
                  <a:schemeClr val="bg2"/>
                </a:solidFill>
              </a:rPr>
            </a:br>
            <a:r>
              <a:rPr lang="en-US" sz="1600" dirty="0">
                <a:solidFill>
                  <a:schemeClr val="bg2"/>
                </a:solidFill>
              </a:rPr>
              <a:t>	1. </a:t>
            </a:r>
            <a:r>
              <a:rPr lang="en-US" sz="1600" dirty="0" err="1">
                <a:solidFill>
                  <a:schemeClr val="bg2"/>
                </a:solidFill>
              </a:rPr>
              <a:t>Meteran</a:t>
            </a:r>
            <a:r>
              <a:rPr lang="en-US" sz="1600" dirty="0">
                <a:solidFill>
                  <a:schemeClr val="bg2"/>
                </a:solidFill>
              </a:rPr>
              <a:t> (</a:t>
            </a:r>
            <a:r>
              <a:rPr lang="en-US" sz="1600" dirty="0" err="1">
                <a:solidFill>
                  <a:schemeClr val="bg2"/>
                </a:solidFill>
              </a:rPr>
              <a:t>Pengukur</a:t>
            </a:r>
            <a:r>
              <a:rPr lang="en-US" sz="1600" dirty="0">
                <a:solidFill>
                  <a:schemeClr val="bg2"/>
                </a:solidFill>
              </a:rPr>
              <a:t> Kayu)</a:t>
            </a:r>
            <a:br>
              <a:rPr lang="en-US" sz="1600" dirty="0">
                <a:solidFill>
                  <a:schemeClr val="bg2"/>
                </a:solidFill>
              </a:rPr>
            </a:br>
            <a:r>
              <a:rPr lang="en-US" sz="1600" dirty="0">
                <a:solidFill>
                  <a:schemeClr val="bg2"/>
                </a:solidFill>
              </a:rPr>
              <a:t>	2. </a:t>
            </a:r>
            <a:r>
              <a:rPr lang="en-US" sz="1600" dirty="0" err="1">
                <a:solidFill>
                  <a:schemeClr val="bg2"/>
                </a:solidFill>
              </a:rPr>
              <a:t>Mesin</a:t>
            </a:r>
            <a:r>
              <a:rPr lang="en-US" sz="1600" dirty="0">
                <a:solidFill>
                  <a:schemeClr val="bg2"/>
                </a:solidFill>
              </a:rPr>
              <a:t> </a:t>
            </a:r>
            <a:r>
              <a:rPr lang="en-US" sz="1600" dirty="0" err="1">
                <a:solidFill>
                  <a:schemeClr val="bg2"/>
                </a:solidFill>
              </a:rPr>
              <a:t>jigzaw</a:t>
            </a:r>
            <a:r>
              <a:rPr lang="en-US" sz="1600" dirty="0">
                <a:solidFill>
                  <a:schemeClr val="bg2"/>
                </a:solidFill>
              </a:rPr>
              <a:t> </a:t>
            </a:r>
            <a:br>
              <a:rPr lang="en-US" sz="1600" dirty="0">
                <a:solidFill>
                  <a:schemeClr val="bg2"/>
                </a:solidFill>
              </a:rPr>
            </a:br>
            <a:r>
              <a:rPr lang="en-US" sz="1600" dirty="0" err="1">
                <a:solidFill>
                  <a:schemeClr val="bg2"/>
                </a:solidFill>
              </a:rPr>
              <a:t>Penjelasan</a:t>
            </a:r>
            <a:r>
              <a:rPr lang="en-US" sz="1600" dirty="0">
                <a:solidFill>
                  <a:schemeClr val="bg2"/>
                </a:solidFill>
              </a:rPr>
              <a:t>:</a:t>
            </a:r>
            <a:br>
              <a:rPr lang="en-US" sz="1600" dirty="0">
                <a:solidFill>
                  <a:schemeClr val="bg2"/>
                </a:solidFill>
              </a:rPr>
            </a:br>
            <a:r>
              <a:rPr lang="en-US" sz="1600" dirty="0" err="1">
                <a:solidFill>
                  <a:schemeClr val="bg2"/>
                </a:solidFill>
              </a:rPr>
              <a:t>Meteran</a:t>
            </a:r>
            <a:r>
              <a:rPr lang="en-US" sz="1600" dirty="0">
                <a:solidFill>
                  <a:schemeClr val="bg2"/>
                </a:solidFill>
              </a:rPr>
              <a:t> yang di </a:t>
            </a:r>
            <a:r>
              <a:rPr lang="en-US" sz="1600" dirty="0" err="1">
                <a:solidFill>
                  <a:schemeClr val="bg2"/>
                </a:solidFill>
              </a:rPr>
              <a:t>pakai</a:t>
            </a:r>
            <a:r>
              <a:rPr lang="en-US" sz="1600" dirty="0">
                <a:solidFill>
                  <a:schemeClr val="bg2"/>
                </a:solidFill>
              </a:rPr>
              <a:t> </a:t>
            </a:r>
            <a:r>
              <a:rPr lang="en-US" sz="1600" dirty="0" err="1">
                <a:solidFill>
                  <a:schemeClr val="bg2"/>
                </a:solidFill>
              </a:rPr>
              <a:t>mencari</a:t>
            </a:r>
            <a:r>
              <a:rPr lang="en-US" sz="1600" dirty="0">
                <a:solidFill>
                  <a:schemeClr val="bg2"/>
                </a:solidFill>
              </a:rPr>
              <a:t> </a:t>
            </a:r>
            <a:r>
              <a:rPr lang="en-US" sz="1600" dirty="0" err="1">
                <a:solidFill>
                  <a:schemeClr val="bg2"/>
                </a:solidFill>
              </a:rPr>
              <a:t>papan</a:t>
            </a:r>
            <a:r>
              <a:rPr lang="en-US" sz="1600" dirty="0">
                <a:solidFill>
                  <a:schemeClr val="bg2"/>
                </a:solidFill>
              </a:rPr>
              <a:t> yang </a:t>
            </a:r>
            <a:r>
              <a:rPr lang="en-US" sz="1600" dirty="0" err="1">
                <a:solidFill>
                  <a:schemeClr val="bg2"/>
                </a:solidFill>
              </a:rPr>
              <a:t>panjangnya</a:t>
            </a:r>
            <a:r>
              <a:rPr lang="en-US" sz="1600" dirty="0">
                <a:solidFill>
                  <a:schemeClr val="bg2"/>
                </a:solidFill>
              </a:rPr>
              <a:t> </a:t>
            </a:r>
            <a:r>
              <a:rPr lang="en-US" sz="1600" dirty="0" err="1">
                <a:solidFill>
                  <a:schemeClr val="bg2"/>
                </a:solidFill>
              </a:rPr>
              <a:t>sudah</a:t>
            </a:r>
            <a:r>
              <a:rPr lang="en-US" sz="1600" dirty="0">
                <a:solidFill>
                  <a:schemeClr val="bg2"/>
                </a:solidFill>
              </a:rPr>
              <a:t> di </a:t>
            </a:r>
            <a:r>
              <a:rPr lang="en-US" sz="1600" dirty="0" err="1">
                <a:solidFill>
                  <a:schemeClr val="bg2"/>
                </a:solidFill>
              </a:rPr>
              <a:t>tentukan</a:t>
            </a:r>
            <a:r>
              <a:rPr lang="en-US" sz="1600" dirty="0">
                <a:solidFill>
                  <a:schemeClr val="bg2"/>
                </a:solidFill>
              </a:rPr>
              <a:t>, </a:t>
            </a:r>
            <a:r>
              <a:rPr lang="en-US" sz="1600" dirty="0" err="1">
                <a:solidFill>
                  <a:schemeClr val="bg2"/>
                </a:solidFill>
              </a:rPr>
              <a:t>lalu</a:t>
            </a:r>
            <a:r>
              <a:rPr lang="en-US" sz="1600" dirty="0">
                <a:solidFill>
                  <a:schemeClr val="bg2"/>
                </a:solidFill>
              </a:rPr>
              <a:t> </a:t>
            </a:r>
            <a:r>
              <a:rPr lang="en-US" sz="1600" dirty="0" err="1">
                <a:solidFill>
                  <a:schemeClr val="bg2"/>
                </a:solidFill>
              </a:rPr>
              <a:t>kemudian</a:t>
            </a:r>
            <a:r>
              <a:rPr lang="en-US" sz="1600" dirty="0">
                <a:solidFill>
                  <a:schemeClr val="bg2"/>
                </a:solidFill>
              </a:rPr>
              <a:t> </a:t>
            </a:r>
            <a:r>
              <a:rPr lang="en-US" sz="1600" dirty="0" err="1">
                <a:solidFill>
                  <a:schemeClr val="bg2"/>
                </a:solidFill>
              </a:rPr>
              <a:t>memotong</a:t>
            </a:r>
            <a:r>
              <a:rPr lang="en-US" sz="1600" dirty="0">
                <a:solidFill>
                  <a:schemeClr val="bg2"/>
                </a:solidFill>
              </a:rPr>
              <a:t> </a:t>
            </a:r>
            <a:r>
              <a:rPr lang="en-US" sz="1600" dirty="0" err="1">
                <a:solidFill>
                  <a:schemeClr val="bg2"/>
                </a:solidFill>
              </a:rPr>
              <a:t>menggunakan</a:t>
            </a:r>
            <a:r>
              <a:rPr lang="en-US" sz="1600" dirty="0">
                <a:solidFill>
                  <a:schemeClr val="bg2"/>
                </a:solidFill>
              </a:rPr>
              <a:t> </a:t>
            </a:r>
            <a:r>
              <a:rPr lang="en-US" sz="1600" dirty="0" err="1">
                <a:solidFill>
                  <a:schemeClr val="bg2"/>
                </a:solidFill>
              </a:rPr>
              <a:t>mesin</a:t>
            </a:r>
            <a:r>
              <a:rPr lang="en-US" sz="1600" dirty="0">
                <a:solidFill>
                  <a:schemeClr val="bg2"/>
                </a:solidFill>
              </a:rPr>
              <a:t> jigsaw </a:t>
            </a:r>
            <a:r>
              <a:rPr lang="en-US" sz="1600" dirty="0" err="1">
                <a:solidFill>
                  <a:schemeClr val="bg2"/>
                </a:solidFill>
              </a:rPr>
              <a:t>seperti</a:t>
            </a:r>
            <a:r>
              <a:rPr lang="en-US" sz="1600" dirty="0">
                <a:solidFill>
                  <a:schemeClr val="bg2"/>
                </a:solidFill>
              </a:rPr>
              <a:t> </a:t>
            </a:r>
            <a:r>
              <a:rPr lang="en-US" sz="1600" dirty="0" err="1">
                <a:solidFill>
                  <a:schemeClr val="bg2"/>
                </a:solidFill>
              </a:rPr>
              <a:t>gambar</a:t>
            </a:r>
            <a:r>
              <a:rPr lang="en-US" sz="1600" dirty="0">
                <a:solidFill>
                  <a:schemeClr val="bg2"/>
                </a:solidFill>
              </a:rPr>
              <a:t> di </a:t>
            </a:r>
            <a:r>
              <a:rPr lang="en-US" sz="1600" dirty="0" err="1">
                <a:solidFill>
                  <a:schemeClr val="bg2"/>
                </a:solidFill>
              </a:rPr>
              <a:t>atas</a:t>
            </a:r>
            <a:endParaRPr lang="en-ID" sz="1600" dirty="0">
              <a:solidFill>
                <a:schemeClr val="bg2"/>
              </a:solidFill>
            </a:endParaRPr>
          </a:p>
        </p:txBody>
      </p:sp>
      <p:pic>
        <p:nvPicPr>
          <p:cNvPr id="6" name="Picture 5" descr="A group of men working on a wood table&#10;&#10;Description automatically generated">
            <a:extLst>
              <a:ext uri="{FF2B5EF4-FFF2-40B4-BE49-F238E27FC236}">
                <a16:creationId xmlns:a16="http://schemas.microsoft.com/office/drawing/2014/main" id="{A1A4E451-AAF6-6D01-5F36-B9A7ECEB3F67}"/>
              </a:ext>
            </a:extLst>
          </p:cNvPr>
          <p:cNvPicPr>
            <a:picLocks noChangeAspect="1"/>
          </p:cNvPicPr>
          <p:nvPr/>
        </p:nvPicPr>
        <p:blipFill>
          <a:blip r:embed="rId2"/>
          <a:stretch>
            <a:fillRect/>
          </a:stretch>
        </p:blipFill>
        <p:spPr>
          <a:xfrm>
            <a:off x="3422984" y="1034716"/>
            <a:ext cx="1917572" cy="914400"/>
          </a:xfrm>
          <a:prstGeom prst="rect">
            <a:avLst/>
          </a:prstGeom>
        </p:spPr>
      </p:pic>
    </p:spTree>
    <p:extLst>
      <p:ext uri="{BB962C8B-B14F-4D97-AF65-F5344CB8AC3E}">
        <p14:creationId xmlns:p14="http://schemas.microsoft.com/office/powerpoint/2010/main" val="269131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84AE-CB09-9A12-D19A-6972D92B1AC0}"/>
              </a:ext>
            </a:extLst>
          </p:cNvPr>
          <p:cNvSpPr>
            <a:spLocks noGrp="1"/>
          </p:cNvSpPr>
          <p:nvPr>
            <p:ph type="title"/>
          </p:nvPr>
        </p:nvSpPr>
        <p:spPr>
          <a:xfrm>
            <a:off x="770021" y="1094874"/>
            <a:ext cx="7700211" cy="3573379"/>
          </a:xfrm>
        </p:spPr>
        <p:txBody>
          <a:bodyPr/>
          <a:lstStyle/>
          <a:p>
            <a:pPr algn="l"/>
            <a:br>
              <a:rPr lang="en-US" sz="1600" dirty="0"/>
            </a:br>
            <a:r>
              <a:rPr lang="en-US" sz="2400" dirty="0">
                <a:solidFill>
                  <a:schemeClr val="bg2"/>
                </a:solidFill>
              </a:rPr>
              <a:t>b.</a:t>
            </a:r>
            <a:r>
              <a:rPr lang="en-US" sz="1600" dirty="0">
                <a:solidFill>
                  <a:schemeClr val="bg2"/>
                </a:solidFill>
              </a:rPr>
              <a:t> </a:t>
            </a:r>
            <a:r>
              <a:rPr lang="en-US" sz="2400" dirty="0" err="1">
                <a:solidFill>
                  <a:schemeClr val="bg2"/>
                </a:solidFill>
              </a:rPr>
              <a:t>Merekatkan</a:t>
            </a:r>
            <a:r>
              <a:rPr lang="en-US" sz="2400" dirty="0">
                <a:solidFill>
                  <a:schemeClr val="bg2"/>
                </a:solidFill>
              </a:rPr>
              <a:t> </a:t>
            </a:r>
            <a:r>
              <a:rPr lang="en-US" sz="2400" dirty="0" err="1">
                <a:solidFill>
                  <a:schemeClr val="bg2"/>
                </a:solidFill>
              </a:rPr>
              <a:t>Papan</a:t>
            </a:r>
            <a:r>
              <a:rPr lang="en-US" sz="2400" dirty="0">
                <a:solidFill>
                  <a:schemeClr val="bg2"/>
                </a:solidFill>
              </a:rPr>
              <a:t>  :Reza     </a:t>
            </a:r>
            <a:br>
              <a:rPr lang="en-US" sz="1600" dirty="0">
                <a:solidFill>
                  <a:schemeClr val="bg2"/>
                </a:solidFill>
              </a:rPr>
            </a:br>
            <a:r>
              <a:rPr lang="en-US" sz="1600" dirty="0">
                <a:solidFill>
                  <a:schemeClr val="bg2"/>
                </a:solidFill>
              </a:rPr>
              <a:t>	Adapun </a:t>
            </a:r>
            <a:r>
              <a:rPr lang="en-US" sz="1600" dirty="0" err="1">
                <a:solidFill>
                  <a:schemeClr val="bg2"/>
                </a:solidFill>
              </a:rPr>
              <a:t>bahan</a:t>
            </a:r>
            <a:r>
              <a:rPr lang="en-US" sz="1600" dirty="0">
                <a:solidFill>
                  <a:schemeClr val="bg2"/>
                </a:solidFill>
              </a:rPr>
              <a:t> yang </a:t>
            </a:r>
            <a:r>
              <a:rPr lang="en-US" sz="1600" dirty="0" err="1">
                <a:solidFill>
                  <a:schemeClr val="bg2"/>
                </a:solidFill>
              </a:rPr>
              <a:t>kita</a:t>
            </a:r>
            <a:r>
              <a:rPr lang="en-US" sz="1600" dirty="0">
                <a:solidFill>
                  <a:schemeClr val="bg2"/>
                </a:solidFill>
              </a:rPr>
              <a:t> </a:t>
            </a:r>
            <a:r>
              <a:rPr lang="en-US" sz="1600" dirty="0" err="1">
                <a:solidFill>
                  <a:schemeClr val="bg2"/>
                </a:solidFill>
              </a:rPr>
              <a:t>pakai</a:t>
            </a:r>
            <a:r>
              <a:rPr lang="en-US" sz="1600" dirty="0">
                <a:solidFill>
                  <a:schemeClr val="bg2"/>
                </a:solidFill>
              </a:rPr>
              <a:t> </a:t>
            </a:r>
            <a:r>
              <a:rPr lang="en-US" sz="1600" dirty="0" err="1">
                <a:solidFill>
                  <a:schemeClr val="bg2"/>
                </a:solidFill>
              </a:rPr>
              <a:t>adalah</a:t>
            </a:r>
            <a:r>
              <a:rPr lang="en-US" sz="1600" dirty="0">
                <a:solidFill>
                  <a:schemeClr val="bg2"/>
                </a:solidFill>
              </a:rPr>
              <a:t> </a:t>
            </a:r>
            <a:r>
              <a:rPr lang="en-US" sz="1600" dirty="0" err="1">
                <a:solidFill>
                  <a:schemeClr val="bg2"/>
                </a:solidFill>
              </a:rPr>
              <a:t>sebagai</a:t>
            </a:r>
            <a:br>
              <a:rPr lang="en-US" sz="1600" dirty="0">
                <a:solidFill>
                  <a:schemeClr val="bg2"/>
                </a:solidFill>
              </a:rPr>
            </a:br>
            <a:r>
              <a:rPr lang="en-US" sz="1600" dirty="0">
                <a:solidFill>
                  <a:schemeClr val="bg2"/>
                </a:solidFill>
              </a:rPr>
              <a:t> </a:t>
            </a:r>
            <a:r>
              <a:rPr lang="en-US" sz="1600" dirty="0" err="1">
                <a:solidFill>
                  <a:schemeClr val="bg2"/>
                </a:solidFill>
              </a:rPr>
              <a:t>berikut</a:t>
            </a:r>
            <a:r>
              <a:rPr lang="en-US" sz="1600" dirty="0">
                <a:solidFill>
                  <a:schemeClr val="bg2"/>
                </a:solidFill>
              </a:rPr>
              <a:t>: </a:t>
            </a:r>
            <a:br>
              <a:rPr lang="en-US" sz="1600" dirty="0">
                <a:solidFill>
                  <a:schemeClr val="bg2"/>
                </a:solidFill>
              </a:rPr>
            </a:br>
            <a:r>
              <a:rPr lang="en-US" sz="1600" dirty="0">
                <a:solidFill>
                  <a:schemeClr val="bg2"/>
                </a:solidFill>
              </a:rPr>
              <a:t>	1. </a:t>
            </a:r>
            <a:r>
              <a:rPr lang="en-US" sz="1600" dirty="0" err="1">
                <a:solidFill>
                  <a:schemeClr val="bg2"/>
                </a:solidFill>
              </a:rPr>
              <a:t>catok</a:t>
            </a:r>
            <a:br>
              <a:rPr lang="en-US" sz="1600" dirty="0">
                <a:solidFill>
                  <a:schemeClr val="bg2"/>
                </a:solidFill>
              </a:rPr>
            </a:br>
            <a:r>
              <a:rPr lang="en-US" sz="1600" dirty="0">
                <a:solidFill>
                  <a:schemeClr val="bg2"/>
                </a:solidFill>
              </a:rPr>
              <a:t>	2. Lem Kayu</a:t>
            </a:r>
            <a:br>
              <a:rPr lang="en-US" sz="1600" dirty="0">
                <a:solidFill>
                  <a:schemeClr val="bg2"/>
                </a:solidFill>
              </a:rPr>
            </a:br>
            <a:r>
              <a:rPr lang="en-US" sz="1600" dirty="0">
                <a:solidFill>
                  <a:schemeClr val="bg2"/>
                </a:solidFill>
              </a:rPr>
              <a:t>	3. </a:t>
            </a:r>
            <a:r>
              <a:rPr lang="en-US" sz="1600" dirty="0" err="1">
                <a:solidFill>
                  <a:schemeClr val="bg2"/>
                </a:solidFill>
              </a:rPr>
              <a:t>balok</a:t>
            </a:r>
            <a:r>
              <a:rPr lang="en-US" sz="1600" dirty="0">
                <a:solidFill>
                  <a:schemeClr val="bg2"/>
                </a:solidFill>
              </a:rPr>
              <a:t> </a:t>
            </a:r>
            <a:r>
              <a:rPr lang="en-US" sz="1600" dirty="0" err="1">
                <a:solidFill>
                  <a:schemeClr val="bg2"/>
                </a:solidFill>
              </a:rPr>
              <a:t>kecil</a:t>
            </a:r>
            <a:br>
              <a:rPr lang="en-US" sz="1600" dirty="0">
                <a:solidFill>
                  <a:schemeClr val="bg2"/>
                </a:solidFill>
              </a:rPr>
            </a:br>
            <a:r>
              <a:rPr lang="en-US" sz="1600" dirty="0">
                <a:solidFill>
                  <a:schemeClr val="bg2"/>
                </a:solidFill>
              </a:rPr>
              <a:t>	4. Paku</a:t>
            </a:r>
            <a:br>
              <a:rPr lang="en-US" sz="1600" dirty="0">
                <a:solidFill>
                  <a:schemeClr val="bg2"/>
                </a:solidFill>
              </a:rPr>
            </a:br>
            <a:r>
              <a:rPr lang="en-US" sz="1600" dirty="0">
                <a:solidFill>
                  <a:schemeClr val="bg2"/>
                </a:solidFill>
              </a:rPr>
              <a:t>  </a:t>
            </a:r>
            <a:r>
              <a:rPr lang="en-US" sz="1600" dirty="0" err="1">
                <a:solidFill>
                  <a:schemeClr val="bg2"/>
                </a:solidFill>
              </a:rPr>
              <a:t>Penjelasan</a:t>
            </a:r>
            <a:r>
              <a:rPr lang="en-US" sz="1600" dirty="0">
                <a:solidFill>
                  <a:schemeClr val="bg2"/>
                </a:solidFill>
              </a:rPr>
              <a:t> :</a:t>
            </a:r>
            <a:br>
              <a:rPr lang="en-US" sz="1600" dirty="0">
                <a:solidFill>
                  <a:schemeClr val="bg2"/>
                </a:solidFill>
              </a:rPr>
            </a:br>
            <a:r>
              <a:rPr lang="en-US" sz="1600" dirty="0" err="1">
                <a:solidFill>
                  <a:schemeClr val="bg2"/>
                </a:solidFill>
              </a:rPr>
              <a:t>Catok</a:t>
            </a:r>
            <a:r>
              <a:rPr lang="en-US" sz="1600" dirty="0">
                <a:solidFill>
                  <a:schemeClr val="bg2"/>
                </a:solidFill>
              </a:rPr>
              <a:t> yang di </a:t>
            </a:r>
            <a:r>
              <a:rPr lang="en-US" sz="1600" dirty="0" err="1">
                <a:solidFill>
                  <a:schemeClr val="bg2"/>
                </a:solidFill>
              </a:rPr>
              <a:t>pakai</a:t>
            </a:r>
            <a:r>
              <a:rPr lang="en-US" sz="1600" dirty="0">
                <a:solidFill>
                  <a:schemeClr val="bg2"/>
                </a:solidFill>
              </a:rPr>
              <a:t> </a:t>
            </a:r>
            <a:r>
              <a:rPr lang="en-US" sz="1600" dirty="0" err="1">
                <a:solidFill>
                  <a:schemeClr val="bg2"/>
                </a:solidFill>
              </a:rPr>
              <a:t>untuk</a:t>
            </a:r>
            <a:r>
              <a:rPr lang="en-US" sz="1600" dirty="0">
                <a:solidFill>
                  <a:schemeClr val="bg2"/>
                </a:solidFill>
              </a:rPr>
              <a:t> </a:t>
            </a:r>
            <a:r>
              <a:rPr lang="en-US" sz="1600" dirty="0" err="1">
                <a:solidFill>
                  <a:schemeClr val="bg2"/>
                </a:solidFill>
              </a:rPr>
              <a:t>menahan</a:t>
            </a:r>
            <a:r>
              <a:rPr lang="en-US" sz="1600" dirty="0">
                <a:solidFill>
                  <a:schemeClr val="bg2"/>
                </a:solidFill>
              </a:rPr>
              <a:t> </a:t>
            </a:r>
            <a:r>
              <a:rPr lang="en-US" sz="1600" dirty="0" err="1">
                <a:solidFill>
                  <a:schemeClr val="bg2"/>
                </a:solidFill>
              </a:rPr>
              <a:t>papan</a:t>
            </a:r>
            <a:r>
              <a:rPr lang="en-US" sz="1600" dirty="0">
                <a:solidFill>
                  <a:schemeClr val="bg2"/>
                </a:solidFill>
              </a:rPr>
              <a:t> 1 </a:t>
            </a:r>
            <a:r>
              <a:rPr lang="en-US" sz="1600" dirty="0" err="1">
                <a:solidFill>
                  <a:schemeClr val="bg2"/>
                </a:solidFill>
              </a:rPr>
              <a:t>sampai</a:t>
            </a:r>
            <a:r>
              <a:rPr lang="en-US" sz="1600" dirty="0">
                <a:solidFill>
                  <a:schemeClr val="bg2"/>
                </a:solidFill>
              </a:rPr>
              <a:t> </a:t>
            </a:r>
            <a:r>
              <a:rPr lang="en-US" sz="1600" dirty="0" err="1">
                <a:solidFill>
                  <a:schemeClr val="bg2"/>
                </a:solidFill>
              </a:rPr>
              <a:t>dengan</a:t>
            </a:r>
            <a:r>
              <a:rPr lang="en-US" sz="1600" dirty="0">
                <a:solidFill>
                  <a:schemeClr val="bg2"/>
                </a:solidFill>
              </a:rPr>
              <a:t> </a:t>
            </a:r>
            <a:r>
              <a:rPr lang="en-US" sz="1600" dirty="0" err="1">
                <a:solidFill>
                  <a:schemeClr val="bg2"/>
                </a:solidFill>
              </a:rPr>
              <a:t>papan</a:t>
            </a:r>
            <a:r>
              <a:rPr lang="en-US" sz="1600" dirty="0">
                <a:solidFill>
                  <a:schemeClr val="bg2"/>
                </a:solidFill>
              </a:rPr>
              <a:t> 3 dan </a:t>
            </a:r>
            <a:r>
              <a:rPr lang="en-US" sz="1600" dirty="0" err="1">
                <a:solidFill>
                  <a:schemeClr val="bg2"/>
                </a:solidFill>
              </a:rPr>
              <a:t>bentuknya</a:t>
            </a:r>
            <a:r>
              <a:rPr lang="en-US" sz="1600" dirty="0">
                <a:solidFill>
                  <a:schemeClr val="bg2"/>
                </a:solidFill>
              </a:rPr>
              <a:t> </a:t>
            </a:r>
            <a:r>
              <a:rPr lang="en-US" sz="1600" dirty="0" err="1">
                <a:solidFill>
                  <a:schemeClr val="bg2"/>
                </a:solidFill>
              </a:rPr>
              <a:t>sdeperti</a:t>
            </a:r>
            <a:r>
              <a:rPr lang="en-US" sz="1600" dirty="0">
                <a:solidFill>
                  <a:schemeClr val="bg2"/>
                </a:solidFill>
              </a:rPr>
              <a:t> di </a:t>
            </a:r>
            <a:r>
              <a:rPr lang="en-US" sz="1600" dirty="0" err="1">
                <a:solidFill>
                  <a:schemeClr val="bg2"/>
                </a:solidFill>
              </a:rPr>
              <a:t>atas</a:t>
            </a:r>
            <a:r>
              <a:rPr lang="en-US" sz="1600" dirty="0">
                <a:solidFill>
                  <a:schemeClr val="bg2"/>
                </a:solidFill>
              </a:rPr>
              <a:t> , </a:t>
            </a:r>
            <a:r>
              <a:rPr lang="en-US" sz="1600" dirty="0" err="1">
                <a:solidFill>
                  <a:schemeClr val="bg2"/>
                </a:solidFill>
              </a:rPr>
              <a:t>sedangkan</a:t>
            </a:r>
            <a:r>
              <a:rPr lang="en-US" sz="1600" dirty="0">
                <a:solidFill>
                  <a:schemeClr val="bg2"/>
                </a:solidFill>
              </a:rPr>
              <a:t> </a:t>
            </a:r>
            <a:r>
              <a:rPr lang="en-US" sz="1600" dirty="0" err="1">
                <a:solidFill>
                  <a:schemeClr val="bg2"/>
                </a:solidFill>
              </a:rPr>
              <a:t>lem</a:t>
            </a:r>
            <a:r>
              <a:rPr lang="en-US" sz="1600" dirty="0">
                <a:solidFill>
                  <a:schemeClr val="bg2"/>
                </a:solidFill>
              </a:rPr>
              <a:t> </a:t>
            </a:r>
            <a:r>
              <a:rPr lang="en-US" sz="1600" dirty="0" err="1">
                <a:solidFill>
                  <a:schemeClr val="bg2"/>
                </a:solidFill>
              </a:rPr>
              <a:t>kayu</a:t>
            </a:r>
            <a:r>
              <a:rPr lang="en-US" sz="1600" dirty="0">
                <a:solidFill>
                  <a:schemeClr val="bg2"/>
                </a:solidFill>
              </a:rPr>
              <a:t> </a:t>
            </a:r>
            <a:r>
              <a:rPr lang="en-US" sz="1600" dirty="0" err="1">
                <a:solidFill>
                  <a:schemeClr val="bg2"/>
                </a:solidFill>
              </a:rPr>
              <a:t>kita</a:t>
            </a:r>
            <a:r>
              <a:rPr lang="en-US" sz="1600" dirty="0">
                <a:solidFill>
                  <a:schemeClr val="bg2"/>
                </a:solidFill>
              </a:rPr>
              <a:t> </a:t>
            </a:r>
            <a:r>
              <a:rPr lang="en-US" sz="1600" dirty="0" err="1">
                <a:solidFill>
                  <a:schemeClr val="bg2"/>
                </a:solidFill>
              </a:rPr>
              <a:t>menarokan</a:t>
            </a:r>
            <a:r>
              <a:rPr lang="en-US" sz="1600" dirty="0">
                <a:solidFill>
                  <a:schemeClr val="bg2"/>
                </a:solidFill>
              </a:rPr>
              <a:t> di </a:t>
            </a:r>
            <a:r>
              <a:rPr lang="en-US" sz="1600" dirty="0" err="1">
                <a:solidFill>
                  <a:schemeClr val="bg2"/>
                </a:solidFill>
              </a:rPr>
              <a:t>sela”papan</a:t>
            </a:r>
            <a:r>
              <a:rPr lang="en-US" sz="1600" dirty="0">
                <a:solidFill>
                  <a:schemeClr val="bg2"/>
                </a:solidFill>
              </a:rPr>
              <a:t> agar </a:t>
            </a:r>
            <a:r>
              <a:rPr lang="en-US" sz="1600" dirty="0" err="1">
                <a:solidFill>
                  <a:schemeClr val="bg2"/>
                </a:solidFill>
              </a:rPr>
              <a:t>papan</a:t>
            </a:r>
            <a:r>
              <a:rPr lang="en-US" sz="1600" dirty="0">
                <a:solidFill>
                  <a:schemeClr val="bg2"/>
                </a:solidFill>
              </a:rPr>
              <a:t> </a:t>
            </a:r>
            <a:r>
              <a:rPr lang="en-US" sz="1600" dirty="0" err="1">
                <a:solidFill>
                  <a:schemeClr val="bg2"/>
                </a:solidFill>
              </a:rPr>
              <a:t>bisa</a:t>
            </a:r>
            <a:r>
              <a:rPr lang="en-US" sz="1600" dirty="0">
                <a:solidFill>
                  <a:schemeClr val="bg2"/>
                </a:solidFill>
              </a:rPr>
              <a:t> </a:t>
            </a:r>
            <a:r>
              <a:rPr lang="en-US" sz="1600" dirty="0" err="1">
                <a:solidFill>
                  <a:schemeClr val="bg2"/>
                </a:solidFill>
              </a:rPr>
              <a:t>lebih</a:t>
            </a:r>
            <a:r>
              <a:rPr lang="en-US" sz="1600" dirty="0">
                <a:solidFill>
                  <a:schemeClr val="bg2"/>
                </a:solidFill>
              </a:rPr>
              <a:t> </a:t>
            </a:r>
            <a:r>
              <a:rPr lang="en-US" sz="1600" dirty="0" err="1">
                <a:solidFill>
                  <a:schemeClr val="bg2"/>
                </a:solidFill>
              </a:rPr>
              <a:t>kuat</a:t>
            </a:r>
            <a:r>
              <a:rPr lang="en-US" sz="1600" dirty="0">
                <a:solidFill>
                  <a:schemeClr val="bg2"/>
                </a:solidFill>
              </a:rPr>
              <a:t> </a:t>
            </a:r>
            <a:r>
              <a:rPr lang="en-US" sz="1600" dirty="0" err="1">
                <a:solidFill>
                  <a:schemeClr val="bg2"/>
                </a:solidFill>
              </a:rPr>
              <a:t>setelah</a:t>
            </a:r>
            <a:r>
              <a:rPr lang="en-US" sz="1600" dirty="0">
                <a:solidFill>
                  <a:schemeClr val="bg2"/>
                </a:solidFill>
              </a:rPr>
              <a:t> di </a:t>
            </a:r>
            <a:r>
              <a:rPr lang="en-US" sz="1600" dirty="0" err="1">
                <a:solidFill>
                  <a:schemeClr val="bg2"/>
                </a:solidFill>
              </a:rPr>
              <a:t>rekatkan</a:t>
            </a:r>
            <a:r>
              <a:rPr lang="en-US" sz="1600" dirty="0">
                <a:solidFill>
                  <a:schemeClr val="bg2"/>
                </a:solidFill>
              </a:rPr>
              <a:t>, </a:t>
            </a:r>
            <a:r>
              <a:rPr lang="en-US" sz="1600" dirty="0" err="1">
                <a:solidFill>
                  <a:schemeClr val="bg2"/>
                </a:solidFill>
              </a:rPr>
              <a:t>setelah</a:t>
            </a:r>
            <a:r>
              <a:rPr lang="en-US" sz="1600" dirty="0">
                <a:solidFill>
                  <a:schemeClr val="bg2"/>
                </a:solidFill>
              </a:rPr>
              <a:t> kami </a:t>
            </a:r>
            <a:r>
              <a:rPr lang="en-US" sz="1600" dirty="0" err="1">
                <a:solidFill>
                  <a:schemeClr val="bg2"/>
                </a:solidFill>
              </a:rPr>
              <a:t>rekatkan</a:t>
            </a:r>
            <a:r>
              <a:rPr lang="en-US" sz="1600" dirty="0">
                <a:solidFill>
                  <a:schemeClr val="bg2"/>
                </a:solidFill>
              </a:rPr>
              <a:t> </a:t>
            </a:r>
            <a:r>
              <a:rPr lang="en-US" sz="1600" dirty="0" err="1">
                <a:solidFill>
                  <a:schemeClr val="bg2"/>
                </a:solidFill>
              </a:rPr>
              <a:t>kayu</a:t>
            </a:r>
            <a:r>
              <a:rPr lang="en-US" sz="1600" dirty="0">
                <a:solidFill>
                  <a:schemeClr val="bg2"/>
                </a:solidFill>
              </a:rPr>
              <a:t> kami </a:t>
            </a:r>
            <a:r>
              <a:rPr lang="en-US" sz="1600" dirty="0" err="1">
                <a:solidFill>
                  <a:schemeClr val="bg2"/>
                </a:solidFill>
              </a:rPr>
              <a:t>menarokkan</a:t>
            </a:r>
            <a:r>
              <a:rPr lang="en-US" sz="1600" dirty="0">
                <a:solidFill>
                  <a:schemeClr val="bg2"/>
                </a:solidFill>
              </a:rPr>
              <a:t> </a:t>
            </a:r>
            <a:r>
              <a:rPr lang="en-US" sz="1600" dirty="0" err="1">
                <a:solidFill>
                  <a:schemeClr val="bg2"/>
                </a:solidFill>
              </a:rPr>
              <a:t>kayu</a:t>
            </a:r>
            <a:r>
              <a:rPr lang="en-US" sz="1600" dirty="0">
                <a:solidFill>
                  <a:schemeClr val="bg2"/>
                </a:solidFill>
              </a:rPr>
              <a:t>/</a:t>
            </a:r>
            <a:r>
              <a:rPr lang="en-US" sz="1600" dirty="0" err="1">
                <a:solidFill>
                  <a:schemeClr val="bg2"/>
                </a:solidFill>
              </a:rPr>
              <a:t>balok</a:t>
            </a:r>
            <a:r>
              <a:rPr lang="en-US" sz="1600" dirty="0">
                <a:solidFill>
                  <a:schemeClr val="bg2"/>
                </a:solidFill>
              </a:rPr>
              <a:t> </a:t>
            </a:r>
            <a:r>
              <a:rPr lang="en-US" sz="1600" dirty="0" err="1">
                <a:solidFill>
                  <a:schemeClr val="bg2"/>
                </a:solidFill>
              </a:rPr>
              <a:t>kecil</a:t>
            </a:r>
            <a:r>
              <a:rPr lang="en-US" sz="1600" dirty="0">
                <a:solidFill>
                  <a:schemeClr val="bg2"/>
                </a:solidFill>
              </a:rPr>
              <a:t> di </a:t>
            </a:r>
            <a:r>
              <a:rPr lang="en-US" sz="1600" dirty="0" err="1">
                <a:solidFill>
                  <a:schemeClr val="bg2"/>
                </a:solidFill>
              </a:rPr>
              <a:t>belakangnya</a:t>
            </a:r>
            <a:r>
              <a:rPr lang="en-US" sz="1600" dirty="0">
                <a:solidFill>
                  <a:schemeClr val="bg2"/>
                </a:solidFill>
              </a:rPr>
              <a:t> agar </a:t>
            </a:r>
            <a:r>
              <a:rPr lang="en-US" sz="1600" dirty="0" err="1">
                <a:solidFill>
                  <a:schemeClr val="bg2"/>
                </a:solidFill>
              </a:rPr>
              <a:t>papan</a:t>
            </a:r>
            <a:r>
              <a:rPr lang="en-US" sz="1600" dirty="0">
                <a:solidFill>
                  <a:schemeClr val="bg2"/>
                </a:solidFill>
              </a:rPr>
              <a:t> yang di </a:t>
            </a:r>
            <a:r>
              <a:rPr lang="en-US" sz="1600" dirty="0" err="1">
                <a:solidFill>
                  <a:schemeClr val="bg2"/>
                </a:solidFill>
              </a:rPr>
              <a:t>catok</a:t>
            </a:r>
            <a:r>
              <a:rPr lang="en-US" sz="1600" dirty="0">
                <a:solidFill>
                  <a:schemeClr val="bg2"/>
                </a:solidFill>
              </a:rPr>
              <a:t> </a:t>
            </a:r>
            <a:r>
              <a:rPr lang="en-US" sz="1600" dirty="0" err="1">
                <a:solidFill>
                  <a:schemeClr val="bg2"/>
                </a:solidFill>
              </a:rPr>
              <a:t>bisa</a:t>
            </a:r>
            <a:r>
              <a:rPr lang="en-US" sz="1600" dirty="0">
                <a:solidFill>
                  <a:schemeClr val="bg2"/>
                </a:solidFill>
              </a:rPr>
              <a:t> </a:t>
            </a:r>
            <a:r>
              <a:rPr lang="en-US" sz="1600" dirty="0" err="1">
                <a:solidFill>
                  <a:schemeClr val="bg2"/>
                </a:solidFill>
              </a:rPr>
              <a:t>lebih</a:t>
            </a:r>
            <a:r>
              <a:rPr lang="en-US" sz="1600" dirty="0">
                <a:solidFill>
                  <a:schemeClr val="bg2"/>
                </a:solidFill>
              </a:rPr>
              <a:t> </a:t>
            </a:r>
            <a:r>
              <a:rPr lang="en-US" sz="1600" dirty="0" err="1">
                <a:solidFill>
                  <a:schemeClr val="bg2"/>
                </a:solidFill>
              </a:rPr>
              <a:t>menyatu</a:t>
            </a:r>
            <a:r>
              <a:rPr lang="en-US" sz="1600" dirty="0">
                <a:solidFill>
                  <a:schemeClr val="bg2"/>
                </a:solidFill>
              </a:rPr>
              <a:t> </a:t>
            </a:r>
            <a:r>
              <a:rPr lang="en-US" sz="1600" dirty="0">
                <a:solidFill>
                  <a:schemeClr val="bg2"/>
                </a:solidFill>
                <a:sym typeface="Wingdings" panose="05000000000000000000" pitchFamily="2" charset="2"/>
              </a:rPr>
              <a:t></a:t>
            </a:r>
            <a:br>
              <a:rPr lang="en-US" sz="1600" dirty="0">
                <a:solidFill>
                  <a:schemeClr val="bg2"/>
                </a:solidFill>
              </a:rPr>
            </a:br>
            <a:br>
              <a:rPr lang="en-US" sz="1600" dirty="0">
                <a:solidFill>
                  <a:schemeClr val="bg2"/>
                </a:solidFill>
              </a:rPr>
            </a:br>
            <a:endParaRPr lang="en-ID" sz="1600" dirty="0">
              <a:solidFill>
                <a:schemeClr val="bg2"/>
              </a:solidFill>
            </a:endParaRPr>
          </a:p>
        </p:txBody>
      </p:sp>
      <p:pic>
        <p:nvPicPr>
          <p:cNvPr id="5" name="Picture 4">
            <a:extLst>
              <a:ext uri="{FF2B5EF4-FFF2-40B4-BE49-F238E27FC236}">
                <a16:creationId xmlns:a16="http://schemas.microsoft.com/office/drawing/2014/main" id="{18B74890-101C-95E0-3D43-62B5E6804E08}"/>
              </a:ext>
            </a:extLst>
          </p:cNvPr>
          <p:cNvPicPr>
            <a:picLocks noChangeAspect="1"/>
          </p:cNvPicPr>
          <p:nvPr/>
        </p:nvPicPr>
        <p:blipFill>
          <a:blip r:embed="rId2"/>
          <a:stretch>
            <a:fillRect/>
          </a:stretch>
        </p:blipFill>
        <p:spPr>
          <a:xfrm>
            <a:off x="6172199" y="1022572"/>
            <a:ext cx="2394285" cy="1549178"/>
          </a:xfrm>
          <a:prstGeom prst="rect">
            <a:avLst/>
          </a:prstGeom>
        </p:spPr>
      </p:pic>
    </p:spTree>
    <p:extLst>
      <p:ext uri="{BB962C8B-B14F-4D97-AF65-F5344CB8AC3E}">
        <p14:creationId xmlns:p14="http://schemas.microsoft.com/office/powerpoint/2010/main" val="1282603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82;p37">
            <a:extLst>
              <a:ext uri="{FF2B5EF4-FFF2-40B4-BE49-F238E27FC236}">
                <a16:creationId xmlns:a16="http://schemas.microsoft.com/office/drawing/2014/main" id="{4C8A70ED-19F4-9524-5FE9-B9BF6A6648A7}"/>
              </a:ext>
              <a:ext uri="{C183D7F6-B498-43B3-948B-1728B52AA6E4}">
                <adec:decorative xmlns:adec="http://schemas.microsoft.com/office/drawing/2017/decorative" val="1"/>
              </a:ext>
            </a:extLst>
          </p:cNvPr>
          <p:cNvSpPr txBox="1">
            <a:spLocks/>
          </p:cNvSpPr>
          <p:nvPr/>
        </p:nvSpPr>
        <p:spPr>
          <a:xfrm>
            <a:off x="625642" y="1046747"/>
            <a:ext cx="7940841" cy="370150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400"/>
              <a:buFont typeface="Gaegu"/>
              <a:buNone/>
              <a:defRPr sz="2600" b="1" i="0" u="none" strike="noStrike" cap="none">
                <a:solidFill>
                  <a:schemeClr val="dk1"/>
                </a:solidFill>
                <a:latin typeface="Gaegu"/>
                <a:ea typeface="Gaegu"/>
                <a:cs typeface="Gaegu"/>
                <a:sym typeface="Gaegu"/>
              </a:defRPr>
            </a:lvl1pPr>
            <a:lvl2pPr marL="914400" marR="0" lvl="1"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2pPr>
            <a:lvl3pPr marL="1371600" marR="0" lvl="2"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3pPr>
            <a:lvl4pPr marL="1828800" marR="0" lvl="3"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4pPr>
            <a:lvl5pPr marL="2286000" marR="0" lvl="4"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5pPr>
            <a:lvl6pPr marL="2743200" marR="0" lvl="5"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6pPr>
            <a:lvl7pPr marL="3200400" marR="0" lvl="6"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7pPr>
            <a:lvl8pPr marL="3657600" marR="0" lvl="7"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8pPr>
            <a:lvl9pPr marL="4114800" marR="0" lvl="8" indent="-330200" algn="ctr" rtl="0">
              <a:lnSpc>
                <a:spcPct val="100000"/>
              </a:lnSpc>
              <a:spcBef>
                <a:spcPts val="0"/>
              </a:spcBef>
              <a:spcAft>
                <a:spcPts val="0"/>
              </a:spcAft>
              <a:buClr>
                <a:schemeClr val="dk2"/>
              </a:buClr>
              <a:buSzPts val="2400"/>
              <a:buFont typeface="Gaegu"/>
              <a:buNone/>
              <a:defRPr sz="2400" b="1" i="0" u="none" strike="noStrike" cap="none">
                <a:solidFill>
                  <a:schemeClr val="dk2"/>
                </a:solidFill>
                <a:latin typeface="Gaegu"/>
                <a:ea typeface="Gaegu"/>
                <a:cs typeface="Gaegu"/>
                <a:sym typeface="Gaegu"/>
              </a:defRPr>
            </a:lvl9pPr>
          </a:lstStyle>
          <a:p>
            <a:pPr marL="127000" indent="0" algn="just"/>
            <a:endParaRPr lang="id-ID" sz="1600" b="0" dirty="0">
              <a:solidFill>
                <a:srgbClr val="080A06"/>
              </a:solidFill>
            </a:endParaRPr>
          </a:p>
          <a:p>
            <a:pPr marL="127000" indent="0" algn="just"/>
            <a:endParaRPr lang="id-ID" sz="2400" b="0" dirty="0">
              <a:solidFill>
                <a:srgbClr val="080A06"/>
              </a:solidFill>
            </a:endParaRPr>
          </a:p>
          <a:p>
            <a:pPr marL="127000" indent="0" algn="just"/>
            <a:endParaRPr lang="id-ID" sz="2400" b="0" dirty="0">
              <a:solidFill>
                <a:srgbClr val="080A06"/>
              </a:solidFill>
            </a:endParaRPr>
          </a:p>
          <a:p>
            <a:pPr marL="127000" indent="0" algn="just"/>
            <a:endParaRPr lang="id-ID" sz="2400" b="0" dirty="0">
              <a:solidFill>
                <a:srgbClr val="080A06"/>
              </a:solidFill>
            </a:endParaRPr>
          </a:p>
          <a:p>
            <a:pPr marL="127000" indent="0" algn="just"/>
            <a:endParaRPr lang="id-ID" sz="2400" b="0" dirty="0">
              <a:solidFill>
                <a:srgbClr val="080A06"/>
              </a:solidFill>
            </a:endParaRPr>
          </a:p>
          <a:p>
            <a:pPr marL="127000" indent="0" algn="just"/>
            <a:endParaRPr lang="id-ID" sz="2400" b="0" dirty="0">
              <a:solidFill>
                <a:srgbClr val="080A06"/>
              </a:solidFill>
            </a:endParaRPr>
          </a:p>
          <a:p>
            <a:pPr marL="127000" indent="0" algn="just"/>
            <a:endParaRPr lang="en-US" sz="2400" b="0" dirty="0">
              <a:solidFill>
                <a:srgbClr val="080A06"/>
              </a:solidFill>
            </a:endParaRPr>
          </a:p>
          <a:p>
            <a:pPr marL="127000" indent="0" algn="just"/>
            <a:endParaRPr lang="en-US" sz="2400" b="0" dirty="0">
              <a:solidFill>
                <a:srgbClr val="080A06"/>
              </a:solidFill>
            </a:endParaRPr>
          </a:p>
          <a:p>
            <a:pPr marL="127000" indent="0" algn="just"/>
            <a:endParaRPr lang="en-US" sz="2400" b="0" dirty="0">
              <a:solidFill>
                <a:srgbClr val="080A06"/>
              </a:solidFill>
            </a:endParaRPr>
          </a:p>
          <a:p>
            <a:pPr marL="127000" indent="0" algn="just"/>
            <a:endParaRPr lang="en-US" sz="2400" b="0" dirty="0">
              <a:solidFill>
                <a:srgbClr val="080A06"/>
              </a:solidFill>
            </a:endParaRPr>
          </a:p>
          <a:p>
            <a:pPr marL="127000" indent="0" algn="just"/>
            <a:endParaRPr lang="en-US" sz="2400" b="0" dirty="0">
              <a:solidFill>
                <a:srgbClr val="080A06"/>
              </a:solidFill>
            </a:endParaRPr>
          </a:p>
          <a:p>
            <a:pPr marL="127000" indent="0" algn="just"/>
            <a:endParaRPr lang="en-US" sz="2400" b="0" dirty="0">
              <a:solidFill>
                <a:srgbClr val="080A06"/>
              </a:solidFill>
            </a:endParaRPr>
          </a:p>
          <a:p>
            <a:pPr marL="127000" indent="0" algn="just"/>
            <a:r>
              <a:rPr lang="en-US" sz="2400" dirty="0">
                <a:solidFill>
                  <a:srgbClr val="080A06"/>
                </a:solidFill>
              </a:rPr>
              <a:t>C.</a:t>
            </a:r>
            <a:r>
              <a:rPr lang="id-ID" sz="2400" dirty="0">
                <a:solidFill>
                  <a:srgbClr val="080A06"/>
                </a:solidFill>
              </a:rPr>
              <a:t> </a:t>
            </a:r>
            <a:r>
              <a:rPr lang="en-US" sz="2400" dirty="0" err="1">
                <a:solidFill>
                  <a:srgbClr val="080A06"/>
                </a:solidFill>
              </a:rPr>
              <a:t>Penghalusan</a:t>
            </a:r>
            <a:r>
              <a:rPr lang="en-US" sz="2400" dirty="0">
                <a:solidFill>
                  <a:srgbClr val="080A06"/>
                </a:solidFill>
              </a:rPr>
              <a:t> </a:t>
            </a:r>
            <a:r>
              <a:rPr lang="en-US" sz="2400" dirty="0" err="1">
                <a:solidFill>
                  <a:srgbClr val="080A06"/>
                </a:solidFill>
              </a:rPr>
              <a:t>papan</a:t>
            </a:r>
            <a:r>
              <a:rPr lang="en-US" sz="2400" dirty="0">
                <a:solidFill>
                  <a:srgbClr val="080A06"/>
                </a:solidFill>
              </a:rPr>
              <a:t> : </a:t>
            </a:r>
            <a:r>
              <a:rPr lang="en-US" sz="2400" dirty="0" err="1">
                <a:solidFill>
                  <a:srgbClr val="080A06"/>
                </a:solidFill>
              </a:rPr>
              <a:t>Alghifari</a:t>
            </a:r>
            <a:r>
              <a:rPr lang="id-ID" sz="1600" b="0" dirty="0">
                <a:solidFill>
                  <a:srgbClr val="080A06"/>
                </a:solidFill>
              </a:rPr>
              <a:t>	</a:t>
            </a:r>
          </a:p>
          <a:p>
            <a:pPr marL="127000" indent="0" algn="just"/>
            <a:r>
              <a:rPr lang="en-US" sz="1600" b="0" dirty="0" err="1">
                <a:solidFill>
                  <a:srgbClr val="080A06"/>
                </a:solidFill>
              </a:rPr>
              <a:t>Setelah</a:t>
            </a:r>
            <a:r>
              <a:rPr lang="en-US" sz="1600" b="0" dirty="0">
                <a:solidFill>
                  <a:srgbClr val="080A06"/>
                </a:solidFill>
              </a:rPr>
              <a:t> </a:t>
            </a:r>
            <a:r>
              <a:rPr lang="en-US" sz="1600" b="0" dirty="0" err="1">
                <a:solidFill>
                  <a:srgbClr val="080A06"/>
                </a:solidFill>
              </a:rPr>
              <a:t>selesai</a:t>
            </a:r>
            <a:r>
              <a:rPr lang="en-US" sz="1600" b="0" dirty="0">
                <a:solidFill>
                  <a:srgbClr val="080A06"/>
                </a:solidFill>
              </a:rPr>
              <a:t> </a:t>
            </a:r>
            <a:r>
              <a:rPr lang="en-US" sz="1600" b="0" dirty="0" err="1">
                <a:solidFill>
                  <a:srgbClr val="080A06"/>
                </a:solidFill>
              </a:rPr>
              <a:t>merekatkan</a:t>
            </a:r>
            <a:r>
              <a:rPr lang="en-US" sz="1600" b="0" dirty="0">
                <a:solidFill>
                  <a:srgbClr val="080A06"/>
                </a:solidFill>
              </a:rPr>
              <a:t> </a:t>
            </a:r>
            <a:r>
              <a:rPr lang="en-US" sz="1600" b="0" dirty="0" err="1">
                <a:solidFill>
                  <a:srgbClr val="080A06"/>
                </a:solidFill>
              </a:rPr>
              <a:t>kayu</a:t>
            </a:r>
            <a:r>
              <a:rPr lang="en-US" sz="1600" b="0" dirty="0">
                <a:solidFill>
                  <a:srgbClr val="080A06"/>
                </a:solidFill>
              </a:rPr>
              <a:t> yang </a:t>
            </a:r>
            <a:r>
              <a:rPr lang="en-US" sz="1600" b="0" dirty="0" err="1">
                <a:solidFill>
                  <a:srgbClr val="080A06"/>
                </a:solidFill>
              </a:rPr>
              <a:t>sudah</a:t>
            </a:r>
            <a:r>
              <a:rPr lang="en-US" sz="1600" b="0" dirty="0">
                <a:solidFill>
                  <a:srgbClr val="080A06"/>
                </a:solidFill>
              </a:rPr>
              <a:t> di </a:t>
            </a:r>
            <a:r>
              <a:rPr lang="en-US" sz="1600" b="0" dirty="0" err="1">
                <a:solidFill>
                  <a:srgbClr val="080A06"/>
                </a:solidFill>
              </a:rPr>
              <a:t>catok</a:t>
            </a:r>
            <a:r>
              <a:rPr lang="en-US" sz="1600" b="0" dirty="0">
                <a:solidFill>
                  <a:srgbClr val="080A06"/>
                </a:solidFill>
              </a:rPr>
              <a:t> kami </a:t>
            </a:r>
            <a:r>
              <a:rPr lang="en-US" sz="1600" b="0" dirty="0" err="1">
                <a:solidFill>
                  <a:srgbClr val="080A06"/>
                </a:solidFill>
              </a:rPr>
              <a:t>melakukan</a:t>
            </a:r>
            <a:r>
              <a:rPr lang="en-US" sz="1600" b="0" dirty="0">
                <a:solidFill>
                  <a:srgbClr val="080A06"/>
                </a:solidFill>
              </a:rPr>
              <a:t> </a:t>
            </a:r>
            <a:r>
              <a:rPr lang="en-US" sz="1600" b="0" dirty="0" err="1">
                <a:solidFill>
                  <a:srgbClr val="080A06"/>
                </a:solidFill>
              </a:rPr>
              <a:t>penghalusan</a:t>
            </a:r>
            <a:r>
              <a:rPr lang="en-US" sz="1600" b="0" dirty="0">
                <a:solidFill>
                  <a:srgbClr val="080A06"/>
                </a:solidFill>
              </a:rPr>
              <a:t> agar </a:t>
            </a:r>
            <a:r>
              <a:rPr lang="en-US" sz="1600" b="0" dirty="0" err="1">
                <a:solidFill>
                  <a:srgbClr val="080A06"/>
                </a:solidFill>
              </a:rPr>
              <a:t>terlihat</a:t>
            </a:r>
            <a:r>
              <a:rPr lang="en-US" sz="1600" b="0" dirty="0">
                <a:solidFill>
                  <a:srgbClr val="080A06"/>
                </a:solidFill>
              </a:rPr>
              <a:t> </a:t>
            </a:r>
            <a:r>
              <a:rPr lang="en-US" sz="1600" b="0" dirty="0" err="1">
                <a:solidFill>
                  <a:srgbClr val="080A06"/>
                </a:solidFill>
              </a:rPr>
              <a:t>lebih</a:t>
            </a:r>
            <a:r>
              <a:rPr lang="en-US" sz="1600" b="0" dirty="0">
                <a:solidFill>
                  <a:srgbClr val="080A06"/>
                </a:solidFill>
              </a:rPr>
              <a:t> aesthetic Adapun </a:t>
            </a:r>
            <a:r>
              <a:rPr lang="en-US" sz="1600" b="0" dirty="0" err="1">
                <a:solidFill>
                  <a:srgbClr val="080A06"/>
                </a:solidFill>
              </a:rPr>
              <a:t>alat</a:t>
            </a:r>
            <a:r>
              <a:rPr lang="en-US" sz="1600" b="0" dirty="0">
                <a:solidFill>
                  <a:srgbClr val="080A06"/>
                </a:solidFill>
              </a:rPr>
              <a:t> yang </a:t>
            </a:r>
            <a:r>
              <a:rPr lang="en-US" sz="1600" b="0" dirty="0" err="1">
                <a:solidFill>
                  <a:srgbClr val="080A06"/>
                </a:solidFill>
              </a:rPr>
              <a:t>kita</a:t>
            </a:r>
            <a:r>
              <a:rPr lang="en-US" sz="1600" b="0" dirty="0">
                <a:solidFill>
                  <a:srgbClr val="080A06"/>
                </a:solidFill>
              </a:rPr>
              <a:t> </a:t>
            </a:r>
            <a:r>
              <a:rPr lang="en-US" sz="1600" b="0" dirty="0" err="1">
                <a:solidFill>
                  <a:srgbClr val="080A06"/>
                </a:solidFill>
              </a:rPr>
              <a:t>pakai</a:t>
            </a:r>
            <a:r>
              <a:rPr lang="en-US" sz="1600" b="0" dirty="0">
                <a:solidFill>
                  <a:srgbClr val="080A06"/>
                </a:solidFill>
              </a:rPr>
              <a:t> </a:t>
            </a:r>
            <a:r>
              <a:rPr lang="en-US" sz="1600" b="0" dirty="0" err="1">
                <a:solidFill>
                  <a:srgbClr val="080A06"/>
                </a:solidFill>
              </a:rPr>
              <a:t>untuk</a:t>
            </a:r>
            <a:r>
              <a:rPr lang="en-US" sz="1600" b="0" dirty="0">
                <a:solidFill>
                  <a:srgbClr val="080A06"/>
                </a:solidFill>
              </a:rPr>
              <a:t> </a:t>
            </a:r>
            <a:r>
              <a:rPr lang="en-US" sz="1600" b="0" dirty="0" err="1">
                <a:solidFill>
                  <a:srgbClr val="080A06"/>
                </a:solidFill>
              </a:rPr>
              <a:t>memotong</a:t>
            </a:r>
            <a:r>
              <a:rPr lang="en-US" sz="1600" b="0" dirty="0">
                <a:solidFill>
                  <a:srgbClr val="080A06"/>
                </a:solidFill>
              </a:rPr>
              <a:t>/</a:t>
            </a:r>
            <a:r>
              <a:rPr lang="en-US" sz="1600" b="0" dirty="0" err="1">
                <a:solidFill>
                  <a:srgbClr val="080A06"/>
                </a:solidFill>
              </a:rPr>
              <a:t>mendesign</a:t>
            </a:r>
            <a:r>
              <a:rPr lang="en-US" sz="1600" b="0" dirty="0">
                <a:solidFill>
                  <a:srgbClr val="080A06"/>
                </a:solidFill>
              </a:rPr>
              <a:t> </a:t>
            </a:r>
            <a:r>
              <a:rPr lang="en-US" sz="1600" b="0" dirty="0" err="1">
                <a:solidFill>
                  <a:srgbClr val="080A06"/>
                </a:solidFill>
              </a:rPr>
              <a:t>papan</a:t>
            </a:r>
            <a:r>
              <a:rPr lang="en-US" sz="1600" b="0" dirty="0">
                <a:solidFill>
                  <a:srgbClr val="080A06"/>
                </a:solidFill>
              </a:rPr>
              <a:t> </a:t>
            </a:r>
            <a:r>
              <a:rPr lang="en-US" sz="1600" b="0" dirty="0" err="1">
                <a:solidFill>
                  <a:srgbClr val="080A06"/>
                </a:solidFill>
              </a:rPr>
              <a:t>yaitu</a:t>
            </a:r>
            <a:r>
              <a:rPr lang="en-US" sz="1600" b="0" dirty="0">
                <a:solidFill>
                  <a:srgbClr val="080A06"/>
                </a:solidFill>
              </a:rPr>
              <a:t>:</a:t>
            </a:r>
          </a:p>
          <a:p>
            <a:pPr marL="127000" indent="0" algn="just"/>
            <a:r>
              <a:rPr lang="en-US" sz="1600" b="0" dirty="0">
                <a:solidFill>
                  <a:srgbClr val="080A06"/>
                </a:solidFill>
              </a:rPr>
              <a:t>	1. </a:t>
            </a:r>
            <a:r>
              <a:rPr lang="en-US" sz="1600" b="0" dirty="0" err="1">
                <a:solidFill>
                  <a:srgbClr val="080A06"/>
                </a:solidFill>
              </a:rPr>
              <a:t>mesin</a:t>
            </a:r>
            <a:r>
              <a:rPr lang="en-US" sz="1600" b="0" dirty="0">
                <a:solidFill>
                  <a:srgbClr val="080A06"/>
                </a:solidFill>
              </a:rPr>
              <a:t> </a:t>
            </a:r>
            <a:r>
              <a:rPr lang="en-US" sz="1600" b="0" dirty="0" err="1">
                <a:solidFill>
                  <a:srgbClr val="080A06"/>
                </a:solidFill>
              </a:rPr>
              <a:t>jigzaw</a:t>
            </a:r>
            <a:endParaRPr lang="en-US" sz="1600" b="0" dirty="0">
              <a:solidFill>
                <a:srgbClr val="080A06"/>
              </a:solidFill>
            </a:endParaRPr>
          </a:p>
          <a:p>
            <a:pPr marL="127000" indent="0" algn="just"/>
            <a:r>
              <a:rPr lang="en-US" sz="1600" b="0" dirty="0">
                <a:solidFill>
                  <a:srgbClr val="080A06"/>
                </a:solidFill>
              </a:rPr>
              <a:t>	2. </a:t>
            </a:r>
            <a:r>
              <a:rPr lang="en-US" sz="1600" b="0" dirty="0" err="1">
                <a:solidFill>
                  <a:srgbClr val="080A06"/>
                </a:solidFill>
              </a:rPr>
              <a:t>mesin</a:t>
            </a:r>
            <a:r>
              <a:rPr lang="en-US" sz="1600" b="0" dirty="0">
                <a:solidFill>
                  <a:srgbClr val="080A06"/>
                </a:solidFill>
              </a:rPr>
              <a:t> serut</a:t>
            </a:r>
          </a:p>
          <a:p>
            <a:pPr marL="127000" indent="0" algn="just"/>
            <a:r>
              <a:rPr lang="en-US" sz="1600" b="0" dirty="0">
                <a:solidFill>
                  <a:srgbClr val="080A06"/>
                </a:solidFill>
              </a:rPr>
              <a:t> </a:t>
            </a:r>
            <a:r>
              <a:rPr lang="en-US" sz="1600" b="0" dirty="0" err="1">
                <a:solidFill>
                  <a:srgbClr val="080A06"/>
                </a:solidFill>
              </a:rPr>
              <a:t>penjelasan</a:t>
            </a:r>
            <a:r>
              <a:rPr lang="en-US" sz="1600" b="0" dirty="0">
                <a:solidFill>
                  <a:srgbClr val="080A06"/>
                </a:solidFill>
              </a:rPr>
              <a:t> :</a:t>
            </a:r>
          </a:p>
          <a:p>
            <a:pPr marL="127000" indent="0" algn="just"/>
            <a:r>
              <a:rPr lang="en-US" sz="1600" b="0" dirty="0" err="1">
                <a:solidFill>
                  <a:srgbClr val="080A06"/>
                </a:solidFill>
              </a:rPr>
              <a:t>Setelah</a:t>
            </a:r>
            <a:r>
              <a:rPr lang="en-US" sz="1600" b="0" dirty="0">
                <a:solidFill>
                  <a:srgbClr val="080A06"/>
                </a:solidFill>
              </a:rPr>
              <a:t> </a:t>
            </a:r>
            <a:r>
              <a:rPr lang="en-US" sz="1600" b="0" dirty="0" err="1">
                <a:solidFill>
                  <a:srgbClr val="080A06"/>
                </a:solidFill>
              </a:rPr>
              <a:t>beberapa</a:t>
            </a:r>
            <a:r>
              <a:rPr lang="en-US" sz="1600" b="0" dirty="0">
                <a:solidFill>
                  <a:srgbClr val="080A06"/>
                </a:solidFill>
              </a:rPr>
              <a:t> </a:t>
            </a:r>
            <a:r>
              <a:rPr lang="en-US" sz="1600" b="0" dirty="0" err="1">
                <a:solidFill>
                  <a:srgbClr val="080A06"/>
                </a:solidFill>
              </a:rPr>
              <a:t>menit</a:t>
            </a:r>
            <a:r>
              <a:rPr lang="en-US" sz="1600" b="0" dirty="0">
                <a:solidFill>
                  <a:srgbClr val="080A06"/>
                </a:solidFill>
              </a:rPr>
              <a:t> </a:t>
            </a:r>
            <a:r>
              <a:rPr lang="en-US" sz="1600" b="0" dirty="0" err="1">
                <a:solidFill>
                  <a:srgbClr val="080A06"/>
                </a:solidFill>
              </a:rPr>
              <a:t>kita</a:t>
            </a:r>
            <a:r>
              <a:rPr lang="en-US" sz="1600" b="0" dirty="0">
                <a:solidFill>
                  <a:srgbClr val="080A06"/>
                </a:solidFill>
              </a:rPr>
              <a:t> </a:t>
            </a:r>
            <a:r>
              <a:rPr lang="en-US" sz="1600" b="0" dirty="0" err="1">
                <a:solidFill>
                  <a:srgbClr val="080A06"/>
                </a:solidFill>
              </a:rPr>
              <a:t>berpikir</a:t>
            </a:r>
            <a:r>
              <a:rPr lang="en-US" sz="1600" b="0" dirty="0">
                <a:solidFill>
                  <a:srgbClr val="080A06"/>
                </a:solidFill>
              </a:rPr>
              <a:t> </a:t>
            </a:r>
            <a:r>
              <a:rPr lang="en-US" sz="1600" b="0" dirty="0" err="1">
                <a:solidFill>
                  <a:srgbClr val="080A06"/>
                </a:solidFill>
              </a:rPr>
              <a:t>untuk</a:t>
            </a:r>
            <a:r>
              <a:rPr lang="en-US" sz="1600" b="0" dirty="0">
                <a:solidFill>
                  <a:srgbClr val="080A06"/>
                </a:solidFill>
              </a:rPr>
              <a:t> </a:t>
            </a:r>
            <a:r>
              <a:rPr lang="en-US" sz="1600" b="0" dirty="0" err="1">
                <a:solidFill>
                  <a:srgbClr val="080A06"/>
                </a:solidFill>
              </a:rPr>
              <a:t>melakukan</a:t>
            </a:r>
            <a:r>
              <a:rPr lang="en-US" sz="1600" b="0" dirty="0">
                <a:solidFill>
                  <a:srgbClr val="080A06"/>
                </a:solidFill>
              </a:rPr>
              <a:t> </a:t>
            </a:r>
            <a:r>
              <a:rPr lang="en-US" sz="1600" b="0" dirty="0" err="1">
                <a:solidFill>
                  <a:srgbClr val="080A06"/>
                </a:solidFill>
              </a:rPr>
              <a:t>penghalusan</a:t>
            </a:r>
            <a:r>
              <a:rPr lang="en-US" sz="1600" b="0" dirty="0">
                <a:solidFill>
                  <a:srgbClr val="080A06"/>
                </a:solidFill>
              </a:rPr>
              <a:t> kami </a:t>
            </a:r>
            <a:r>
              <a:rPr lang="en-US" sz="1600" b="0" dirty="0" err="1">
                <a:solidFill>
                  <a:srgbClr val="080A06"/>
                </a:solidFill>
              </a:rPr>
              <a:t>terlambat</a:t>
            </a:r>
            <a:r>
              <a:rPr lang="en-US" sz="1600" b="0" dirty="0">
                <a:solidFill>
                  <a:srgbClr val="080A06"/>
                </a:solidFill>
              </a:rPr>
              <a:t> </a:t>
            </a:r>
            <a:r>
              <a:rPr lang="en-US" sz="1600" b="0" dirty="0" err="1">
                <a:solidFill>
                  <a:srgbClr val="080A06"/>
                </a:solidFill>
              </a:rPr>
              <a:t>untuk</a:t>
            </a:r>
            <a:r>
              <a:rPr lang="en-US" sz="1600" b="0" dirty="0">
                <a:solidFill>
                  <a:srgbClr val="080A06"/>
                </a:solidFill>
              </a:rPr>
              <a:t> </a:t>
            </a:r>
            <a:r>
              <a:rPr lang="en-US" sz="1600" b="0" dirty="0" err="1">
                <a:solidFill>
                  <a:srgbClr val="080A06"/>
                </a:solidFill>
              </a:rPr>
              <a:t>melaksanakan</a:t>
            </a:r>
            <a:r>
              <a:rPr lang="en-US" sz="1600" b="0" dirty="0">
                <a:solidFill>
                  <a:srgbClr val="080A06"/>
                </a:solidFill>
              </a:rPr>
              <a:t> </a:t>
            </a:r>
            <a:r>
              <a:rPr lang="en-US" sz="1600" b="0" dirty="0" err="1">
                <a:solidFill>
                  <a:srgbClr val="080A06"/>
                </a:solidFill>
              </a:rPr>
              <a:t>sholat</a:t>
            </a:r>
            <a:r>
              <a:rPr lang="en-US" sz="1600" b="0" dirty="0">
                <a:solidFill>
                  <a:srgbClr val="080A06"/>
                </a:solidFill>
              </a:rPr>
              <a:t> kami </a:t>
            </a:r>
            <a:r>
              <a:rPr lang="en-US" sz="1600" b="0" dirty="0" err="1">
                <a:solidFill>
                  <a:srgbClr val="080A06"/>
                </a:solidFill>
              </a:rPr>
              <a:t>mengambil</a:t>
            </a:r>
            <a:r>
              <a:rPr lang="en-US" sz="1600" b="0" dirty="0">
                <a:solidFill>
                  <a:srgbClr val="080A06"/>
                </a:solidFill>
              </a:rPr>
              <a:t> air wudhu </a:t>
            </a:r>
            <a:r>
              <a:rPr lang="en-US" sz="1600" b="0" dirty="0" err="1">
                <a:solidFill>
                  <a:srgbClr val="080A06"/>
                </a:solidFill>
              </a:rPr>
              <a:t>untuk</a:t>
            </a:r>
            <a:r>
              <a:rPr lang="en-US" sz="1600" b="0" dirty="0">
                <a:solidFill>
                  <a:srgbClr val="080A06"/>
                </a:solidFill>
              </a:rPr>
              <a:t> </a:t>
            </a:r>
            <a:r>
              <a:rPr lang="en-US" sz="1600" b="0" dirty="0" err="1">
                <a:solidFill>
                  <a:srgbClr val="080A06"/>
                </a:solidFill>
              </a:rPr>
              <a:t>melaksanakan</a:t>
            </a:r>
            <a:r>
              <a:rPr lang="en-US" sz="1600" b="0" dirty="0">
                <a:solidFill>
                  <a:srgbClr val="080A06"/>
                </a:solidFill>
              </a:rPr>
              <a:t> </a:t>
            </a:r>
            <a:r>
              <a:rPr lang="en-US" sz="1600" b="0" dirty="0" err="1">
                <a:solidFill>
                  <a:srgbClr val="080A06"/>
                </a:solidFill>
              </a:rPr>
              <a:t>sholat</a:t>
            </a:r>
            <a:r>
              <a:rPr lang="en-US" sz="1600" b="0" dirty="0">
                <a:solidFill>
                  <a:srgbClr val="080A06"/>
                </a:solidFill>
              </a:rPr>
              <a:t> </a:t>
            </a:r>
            <a:r>
              <a:rPr lang="en-US" sz="1600" b="0" dirty="0" err="1">
                <a:solidFill>
                  <a:srgbClr val="080A06"/>
                </a:solidFill>
              </a:rPr>
              <a:t>ashar</a:t>
            </a:r>
            <a:r>
              <a:rPr lang="en-US" sz="1600" b="0" dirty="0">
                <a:solidFill>
                  <a:srgbClr val="080A06"/>
                </a:solidFill>
              </a:rPr>
              <a:t>, </a:t>
            </a:r>
            <a:r>
              <a:rPr lang="en-US" sz="1600" b="0" dirty="0" err="1">
                <a:solidFill>
                  <a:srgbClr val="080A06"/>
                </a:solidFill>
              </a:rPr>
              <a:t>setelah</a:t>
            </a:r>
            <a:r>
              <a:rPr lang="en-US" sz="1600" b="0" dirty="0">
                <a:solidFill>
                  <a:srgbClr val="080A06"/>
                </a:solidFill>
              </a:rPr>
              <a:t> </a:t>
            </a:r>
            <a:r>
              <a:rPr lang="en-US" sz="1600" b="0" dirty="0" err="1">
                <a:solidFill>
                  <a:srgbClr val="080A06"/>
                </a:solidFill>
              </a:rPr>
              <a:t>itu</a:t>
            </a:r>
            <a:r>
              <a:rPr lang="en-US" sz="1600" b="0" dirty="0">
                <a:solidFill>
                  <a:srgbClr val="080A06"/>
                </a:solidFill>
              </a:rPr>
              <a:t> Kami </a:t>
            </a:r>
            <a:r>
              <a:rPr lang="en-US" sz="1600" b="0" dirty="0" err="1">
                <a:solidFill>
                  <a:srgbClr val="080A06"/>
                </a:solidFill>
              </a:rPr>
              <a:t>langsung</a:t>
            </a:r>
            <a:r>
              <a:rPr lang="en-US" sz="1600" b="0" dirty="0">
                <a:solidFill>
                  <a:srgbClr val="080A06"/>
                </a:solidFill>
              </a:rPr>
              <a:t> </a:t>
            </a:r>
            <a:r>
              <a:rPr lang="en-US" sz="1600" b="0" dirty="0" err="1">
                <a:solidFill>
                  <a:srgbClr val="080A06"/>
                </a:solidFill>
              </a:rPr>
              <a:t>memotong</a:t>
            </a:r>
            <a:r>
              <a:rPr lang="en-US" sz="1600" b="0" dirty="0">
                <a:solidFill>
                  <a:srgbClr val="080A06"/>
                </a:solidFill>
              </a:rPr>
              <a:t> </a:t>
            </a:r>
            <a:r>
              <a:rPr lang="en-US" sz="1600" b="0" dirty="0" err="1">
                <a:solidFill>
                  <a:srgbClr val="080A06"/>
                </a:solidFill>
              </a:rPr>
              <a:t>bagian</a:t>
            </a:r>
            <a:r>
              <a:rPr lang="en-US" sz="1600" b="0" dirty="0">
                <a:solidFill>
                  <a:srgbClr val="080A06"/>
                </a:solidFill>
              </a:rPr>
              <a:t> </a:t>
            </a:r>
            <a:r>
              <a:rPr lang="en-US" sz="1600" b="0" dirty="0" err="1">
                <a:solidFill>
                  <a:srgbClr val="080A06"/>
                </a:solidFill>
              </a:rPr>
              <a:t>pinggir</a:t>
            </a:r>
            <a:r>
              <a:rPr lang="en-US" sz="1600" b="0" dirty="0">
                <a:solidFill>
                  <a:srgbClr val="080A06"/>
                </a:solidFill>
              </a:rPr>
              <a:t> </a:t>
            </a:r>
            <a:r>
              <a:rPr lang="en-US" sz="1600" b="0" dirty="0" err="1">
                <a:solidFill>
                  <a:srgbClr val="080A06"/>
                </a:solidFill>
              </a:rPr>
              <a:t>papan</a:t>
            </a:r>
            <a:r>
              <a:rPr lang="en-US" sz="1600" b="0" dirty="0">
                <a:solidFill>
                  <a:srgbClr val="080A06"/>
                </a:solidFill>
              </a:rPr>
              <a:t> </a:t>
            </a:r>
            <a:r>
              <a:rPr lang="en-US" sz="1600" b="0" dirty="0" err="1">
                <a:solidFill>
                  <a:srgbClr val="080A06"/>
                </a:solidFill>
              </a:rPr>
              <a:t>menggunakan</a:t>
            </a:r>
            <a:r>
              <a:rPr lang="en-US" sz="1600" b="0" dirty="0">
                <a:solidFill>
                  <a:srgbClr val="080A06"/>
                </a:solidFill>
              </a:rPr>
              <a:t> </a:t>
            </a:r>
            <a:r>
              <a:rPr lang="en-US" sz="1600" b="0" dirty="0" err="1">
                <a:solidFill>
                  <a:srgbClr val="080A06"/>
                </a:solidFill>
              </a:rPr>
              <a:t>mesin</a:t>
            </a:r>
            <a:r>
              <a:rPr lang="en-US" sz="1600" b="0" dirty="0">
                <a:solidFill>
                  <a:srgbClr val="080A06"/>
                </a:solidFill>
              </a:rPr>
              <a:t> jigsaw dan </a:t>
            </a:r>
            <a:r>
              <a:rPr lang="en-US" sz="1600" b="0" dirty="0" err="1">
                <a:solidFill>
                  <a:srgbClr val="080A06"/>
                </a:solidFill>
              </a:rPr>
              <a:t>menghaluskan</a:t>
            </a:r>
            <a:r>
              <a:rPr lang="en-US" sz="1600" b="0" dirty="0">
                <a:solidFill>
                  <a:srgbClr val="080A06"/>
                </a:solidFill>
              </a:rPr>
              <a:t> </a:t>
            </a:r>
            <a:r>
              <a:rPr lang="en-US" sz="1600" b="0" dirty="0" err="1">
                <a:solidFill>
                  <a:srgbClr val="080A06"/>
                </a:solidFill>
              </a:rPr>
              <a:t>pinggir</a:t>
            </a:r>
            <a:r>
              <a:rPr lang="en-US" sz="1600" b="0" dirty="0">
                <a:solidFill>
                  <a:srgbClr val="080A06"/>
                </a:solidFill>
              </a:rPr>
              <a:t> </a:t>
            </a:r>
            <a:r>
              <a:rPr lang="en-US" sz="1600" b="0" dirty="0" err="1">
                <a:solidFill>
                  <a:srgbClr val="080A06"/>
                </a:solidFill>
              </a:rPr>
              <a:t>papan</a:t>
            </a:r>
            <a:r>
              <a:rPr lang="en-US" sz="1600" b="0" dirty="0">
                <a:solidFill>
                  <a:srgbClr val="080A06"/>
                </a:solidFill>
              </a:rPr>
              <a:t> </a:t>
            </a:r>
            <a:r>
              <a:rPr lang="en-US" sz="1600" b="0" dirty="0" err="1">
                <a:solidFill>
                  <a:srgbClr val="080A06"/>
                </a:solidFill>
              </a:rPr>
              <a:t>menggunakan</a:t>
            </a:r>
            <a:r>
              <a:rPr lang="en-US" sz="1600" b="0" dirty="0">
                <a:solidFill>
                  <a:srgbClr val="080A06"/>
                </a:solidFill>
              </a:rPr>
              <a:t> </a:t>
            </a:r>
            <a:r>
              <a:rPr lang="en-US" sz="1600" b="0" dirty="0" err="1">
                <a:solidFill>
                  <a:srgbClr val="080A06"/>
                </a:solidFill>
              </a:rPr>
              <a:t>mesin</a:t>
            </a:r>
            <a:r>
              <a:rPr lang="en-US" sz="1600" b="0" dirty="0">
                <a:solidFill>
                  <a:srgbClr val="080A06"/>
                </a:solidFill>
              </a:rPr>
              <a:t> serut.</a:t>
            </a:r>
            <a:endParaRPr lang="id-ID" sz="1600" b="0" dirty="0">
              <a:solidFill>
                <a:srgbClr val="080A06"/>
              </a:solidFill>
            </a:endParaRPr>
          </a:p>
          <a:p>
            <a:pPr marL="127000" indent="0" algn="just"/>
            <a:endParaRPr lang="id-ID" sz="1600" b="0" dirty="0">
              <a:solidFill>
                <a:srgbClr val="080A06"/>
              </a:solidFill>
            </a:endParaRPr>
          </a:p>
          <a:p>
            <a:pPr marL="127000" indent="0" algn="just"/>
            <a:endParaRPr lang="id-ID" sz="1600" b="0" dirty="0">
              <a:solidFill>
                <a:srgbClr val="080A06"/>
              </a:solidFill>
            </a:endParaRPr>
          </a:p>
          <a:p>
            <a:pPr marL="127000" indent="0" algn="just"/>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412750" indent="-285750" algn="just">
              <a:buFont typeface="Arial" panose="020B0604020202020204" pitchFamily="34" charset="0"/>
              <a:buChar char="•"/>
            </a:pPr>
            <a:endParaRPr lang="id-ID" sz="1400" b="0" dirty="0">
              <a:solidFill>
                <a:srgbClr val="080A06"/>
              </a:solidFill>
            </a:endParaRPr>
          </a:p>
          <a:p>
            <a:pPr marL="127000" indent="0" algn="just"/>
            <a:r>
              <a:rPr lang="id-ID" sz="1100" dirty="0">
                <a:solidFill>
                  <a:srgbClr val="080A06"/>
                </a:solidFill>
              </a:rPr>
              <a:t> </a:t>
            </a:r>
            <a:endParaRPr lang="id-ID" sz="1600" b="0" dirty="0">
              <a:solidFill>
                <a:srgbClr val="080A06"/>
              </a:solidFill>
            </a:endParaRPr>
          </a:p>
          <a:p>
            <a:pPr marL="412750" indent="-285750" algn="just">
              <a:buFont typeface="Arial" panose="020B0604020202020204" pitchFamily="34" charset="0"/>
              <a:buChar char="•"/>
            </a:pPr>
            <a:endParaRPr lang="id-ID" sz="1600" b="0" dirty="0">
              <a:solidFill>
                <a:srgbClr val="080A06"/>
              </a:solidFill>
            </a:endParaRPr>
          </a:p>
        </p:txBody>
      </p:sp>
      <p:pic>
        <p:nvPicPr>
          <p:cNvPr id="5" name="Picture 4" descr="A group of men working on a wood plank&#10;&#10;Description automatically generated">
            <a:extLst>
              <a:ext uri="{FF2B5EF4-FFF2-40B4-BE49-F238E27FC236}">
                <a16:creationId xmlns:a16="http://schemas.microsoft.com/office/drawing/2014/main" id="{01700B8E-99C9-C539-DB50-A05F488F369B}"/>
              </a:ext>
            </a:extLst>
          </p:cNvPr>
          <p:cNvPicPr>
            <a:picLocks noChangeAspect="1"/>
          </p:cNvPicPr>
          <p:nvPr/>
        </p:nvPicPr>
        <p:blipFill>
          <a:blip r:embed="rId2"/>
          <a:stretch>
            <a:fillRect/>
          </a:stretch>
        </p:blipFill>
        <p:spPr>
          <a:xfrm>
            <a:off x="6063916" y="1046747"/>
            <a:ext cx="2421711" cy="1118937"/>
          </a:xfrm>
          <a:prstGeom prst="rect">
            <a:avLst/>
          </a:prstGeom>
        </p:spPr>
      </p:pic>
    </p:spTree>
    <p:extLst>
      <p:ext uri="{BB962C8B-B14F-4D97-AF65-F5344CB8AC3E}">
        <p14:creationId xmlns:p14="http://schemas.microsoft.com/office/powerpoint/2010/main" val="2701353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Kawaii Interface for Marketing by Slidesgo">
  <a:themeElements>
    <a:clrScheme name="Simple Light">
      <a:dk1>
        <a:srgbClr val="C37254"/>
      </a:dk1>
      <a:lt1>
        <a:srgbClr val="FFD5B6"/>
      </a:lt1>
      <a:dk2>
        <a:srgbClr val="4B553A"/>
      </a:dk2>
      <a:lt2>
        <a:srgbClr val="FFFFFF"/>
      </a:lt2>
      <a:accent1>
        <a:srgbClr val="D3A081"/>
      </a:accent1>
      <a:accent2>
        <a:srgbClr val="FFEDE1"/>
      </a:accent2>
      <a:accent3>
        <a:srgbClr val="DB6551"/>
      </a:accent3>
      <a:accent4>
        <a:srgbClr val="EEC9B7"/>
      </a:accent4>
      <a:accent5>
        <a:srgbClr val="D5C5B5"/>
      </a:accent5>
      <a:accent6>
        <a:srgbClr val="E9AA9A"/>
      </a:accent6>
      <a:hlink>
        <a:srgbClr val="4B55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1804</TotalTime>
  <Words>961</Words>
  <Application>Microsoft Office PowerPoint</Application>
  <PresentationFormat>On-screen Show (16:9)</PresentationFormat>
  <Paragraphs>95</Paragraphs>
  <Slides>14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Times New Roman</vt:lpstr>
      <vt:lpstr>Gaegu;300</vt:lpstr>
      <vt:lpstr>Gaegu</vt:lpstr>
      <vt:lpstr>Amanise</vt:lpstr>
      <vt:lpstr>Cooper Black</vt:lpstr>
      <vt:lpstr>Varela Round</vt:lpstr>
      <vt:lpstr>Arial</vt:lpstr>
      <vt:lpstr>Calibri</vt:lpstr>
      <vt:lpstr>Wingdings</vt:lpstr>
      <vt:lpstr>Aptos Black</vt:lpstr>
      <vt:lpstr>Kawaii Interface for Marketing by Slidesgo</vt:lpstr>
      <vt:lpstr>  MEJA AESTHETIC LOW BUDGET  </vt:lpstr>
      <vt:lpstr>PowerPoint Presentation</vt:lpstr>
      <vt:lpstr>PowerPoint Presentation</vt:lpstr>
      <vt:lpstr>1. Bagaimana cara membuat meja interior dengan low budget ? 2. Bagaimana cara merekatkan papan menjadi satu?</vt:lpstr>
      <vt:lpstr>1. Untuk mengetahui cara membuat meja interior dengan low budget . 2. Untuk mengetahui cara merekatkan papan menjadi satu.</vt:lpstr>
      <vt:lpstr>PowerPoint Presentation</vt:lpstr>
      <vt:lpstr>  b. Mencari dan Memotong Papan Yang akan kita pakai  : Riank  Setelah perancangan dan observasi, kami lanjut mencari papan yang akan kita pakai dan memotong sesuai dengan ukurannya, Adapun Alat yang kami gunakan untuk memotong papan tersebut adalah sebagai berikut :  1. Meteran (Pengukur Kayu)  2. Mesin jigzaw  Penjelasan: Meteran yang di pakai mencari papan yang panjangnya sudah di tentukan, lalu kemudian memotong menggunakan mesin jigsaw seperti gambar di atas</vt:lpstr>
      <vt:lpstr> b. Merekatkan Papan  :Reza       Adapun bahan yang kita pakai adalah sebagai  berikut:   1. catok  2. Lem Kayu  3. balok kecil  4. Paku   Penjelasan : Catok yang di pakai untuk menahan papan 1 sampai dengan papan 3 dan bentuknya sdeperti di atas , sedangkan lem kayu kita menarokan di sela”papan agar papan bisa lebih kuat setelah di rekatkan, setelah kami rekatkan kayu kami menarokkan kayu/balok kecil di belakangnya agar papan yang di catok bisa lebih menyatu   </vt:lpstr>
      <vt:lpstr>PowerPoint Presentation</vt:lpstr>
      <vt:lpstr>d. Menghaluskan Papan  : tasydiq      Adapun Alat yang kita pakai adalah :  1.Mesin serut (Kattang)  2.Amplas Halus no. 240 penjelasan : Disini kami melakukan penghalusan papan krna papan yang sudah di catok tidak sama rata jadi kami menggunakan mesin serut untuk menghaluskan papan terlebih dahulu seperti gambar di atas dan kami menggunakan Amplas halus nomor 240 untuk lebih bersih,halus, dan lebih rapi. </vt:lpstr>
      <vt:lpstr>  e. Proses pembuatan kaki meja  dan pengampalasan : aisyah Adapun Alat yang kita pakai adalah sebagai berikut:  1. meteran  2. gergaji   3. Paku  4. Palu  5. amplas kasar dan halus Penjelasan: Pembuatan Kaki Meja ini Kami mengukur Dari kursi pada umumnya agar bisa menyamakan Ketika orang duduk dan tidak tunduk untuk mengambil makan atau minuman di meja, agar meja kelihatan  lebih Aesthetic disini kami memakai urat kayu, Adapun contohnya seperti di Samping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IMPLEMENTATION OF ORAL PRESENTATION WITH GUIDED QUESTION TECHNIQUE IN IMPROVING STUDENTS’ SPEAKING ABILITY</dc:title>
  <dc:creator>Nimeeeee</dc:creator>
  <cp:lastModifiedBy>ACER</cp:lastModifiedBy>
  <cp:revision>89</cp:revision>
  <dcterms:modified xsi:type="dcterms:W3CDTF">2024-07-27T02:06:43Z</dcterms:modified>
</cp:coreProperties>
</file>